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4"/>
  </p:sldMasterIdLst>
  <p:notesMasterIdLst>
    <p:notesMasterId r:id="rId57"/>
  </p:notesMasterIdLst>
  <p:handoutMasterIdLst>
    <p:handoutMasterId r:id="rId58"/>
  </p:handoutMasterIdLst>
  <p:sldIdLst>
    <p:sldId id="268" r:id="rId5"/>
    <p:sldId id="261" r:id="rId6"/>
    <p:sldId id="279" r:id="rId7"/>
    <p:sldId id="280" r:id="rId8"/>
    <p:sldId id="270" r:id="rId9"/>
    <p:sldId id="271" r:id="rId10"/>
    <p:sldId id="273" r:id="rId11"/>
    <p:sldId id="272" r:id="rId12"/>
    <p:sldId id="275" r:id="rId13"/>
    <p:sldId id="274" r:id="rId14"/>
    <p:sldId id="277" r:id="rId15"/>
    <p:sldId id="276" r:id="rId16"/>
    <p:sldId id="283" r:id="rId17"/>
    <p:sldId id="282" r:id="rId18"/>
    <p:sldId id="281" r:id="rId19"/>
    <p:sldId id="284" r:id="rId20"/>
    <p:sldId id="285" r:id="rId21"/>
    <p:sldId id="286" r:id="rId22"/>
    <p:sldId id="289" r:id="rId23"/>
    <p:sldId id="287" r:id="rId24"/>
    <p:sldId id="290" r:id="rId25"/>
    <p:sldId id="291" r:id="rId26"/>
    <p:sldId id="294" r:id="rId27"/>
    <p:sldId id="293" r:id="rId28"/>
    <p:sldId id="292" r:id="rId29"/>
    <p:sldId id="295" r:id="rId30"/>
    <p:sldId id="298" r:id="rId31"/>
    <p:sldId id="296" r:id="rId32"/>
    <p:sldId id="299" r:id="rId33"/>
    <p:sldId id="300" r:id="rId34"/>
    <p:sldId id="301" r:id="rId35"/>
    <p:sldId id="302" r:id="rId36"/>
    <p:sldId id="303" r:id="rId37"/>
    <p:sldId id="304" r:id="rId38"/>
    <p:sldId id="312" r:id="rId39"/>
    <p:sldId id="311" r:id="rId40"/>
    <p:sldId id="313" r:id="rId41"/>
    <p:sldId id="314" r:id="rId42"/>
    <p:sldId id="315" r:id="rId43"/>
    <p:sldId id="316" r:id="rId44"/>
    <p:sldId id="317" r:id="rId45"/>
    <p:sldId id="319" r:id="rId46"/>
    <p:sldId id="318" r:id="rId47"/>
    <p:sldId id="320" r:id="rId48"/>
    <p:sldId id="306" r:id="rId49"/>
    <p:sldId id="305" r:id="rId50"/>
    <p:sldId id="307" r:id="rId51"/>
    <p:sldId id="309" r:id="rId52"/>
    <p:sldId id="308" r:id="rId53"/>
    <p:sldId id="310" r:id="rId54"/>
    <p:sldId id="269" r:id="rId55"/>
    <p:sldId id="267"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804FD-A400-4E45-B576-0D0E244554DB}" v="757" dt="2024-02-23T22:35:03.824"/>
    <p1510:client id="{837346F3-0489-4E53-BFB9-4918526EC6CF}" v="2" dt="2024-02-23T23:33:07.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p:restoredTop sz="94635" autoAdjust="0"/>
  </p:normalViewPr>
  <p:slideViewPr>
    <p:cSldViewPr snapToGrid="0" snapToObjects="1">
      <p:cViewPr>
        <p:scale>
          <a:sx n="100" d="100"/>
          <a:sy n="100" d="100"/>
        </p:scale>
        <p:origin x="-106" y="-514"/>
      </p:cViewPr>
      <p:guideLst/>
    </p:cSldViewPr>
  </p:slideViewPr>
  <p:notesTextViewPr>
    <p:cViewPr>
      <p:scale>
        <a:sx n="1" d="1"/>
        <a:sy n="1" d="1"/>
      </p:scale>
      <p:origin x="0" y="0"/>
    </p:cViewPr>
  </p:notesTextViewPr>
  <p:notesViewPr>
    <p:cSldViewPr snapToGrid="0" snapToObjects="1">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08/layout/LinedList" loCatId="cycle" qsTypeId="urn:microsoft.com/office/officeart/2005/8/quickstyle/simple3" qsCatId="simple" csTypeId="urn:microsoft.com/office/officeart/2005/8/colors/colorful2" csCatId="colorful" phldr="1"/>
      <dgm:spPr/>
      <dgm:t>
        <a:bodyPr/>
        <a:lstStyle/>
        <a:p>
          <a:endParaRPr lang="en-US"/>
        </a:p>
      </dgm:t>
    </dgm:pt>
    <dgm:pt modelId="{AAC263CB-8256-4B03-92FE-1622698FB3E9}">
      <dgm:prSet/>
      <dgm:spPr/>
      <dgm:t>
        <a:bodyPr anchor="ctr"/>
        <a:lstStyle/>
        <a:p>
          <a:r>
            <a:rPr lang="en-US" b="0" dirty="0">
              <a:latin typeface="Century Gothic" panose="020B0502020202020204"/>
            </a:rPr>
            <a:t>Testimony</a:t>
          </a:r>
          <a:endParaRPr lang="en-US" b="0" dirty="0"/>
        </a:p>
      </dgm:t>
    </dgm:pt>
    <dgm:pt modelId="{0BEED663-FC38-4EAD-940F-4C475D2C87DB}" type="parTrans" cxnId="{C5E94186-9CB6-4C42-92B3-C546CC53A7B9}">
      <dgm:prSet/>
      <dgm:spPr/>
      <dgm:t>
        <a:bodyPr/>
        <a:lstStyle/>
        <a:p>
          <a:endParaRPr lang="en-US" sz="700"/>
        </a:p>
      </dgm:t>
    </dgm:pt>
    <dgm:pt modelId="{808B76D0-8EC7-469A-93AC-7A6017188A9D}" type="sibTrans" cxnId="{C5E94186-9CB6-4C42-92B3-C546CC53A7B9}">
      <dgm:prSet phldrT="1"/>
      <dgm:spPr/>
      <dgm:t>
        <a:bodyPr/>
        <a:lstStyle/>
        <a:p>
          <a:endParaRPr lang="en-US"/>
        </a:p>
      </dgm:t>
    </dgm:pt>
    <dgm:pt modelId="{4E8D2E69-0173-4BD3-B96A-7A9C5DD12B47}">
      <dgm:prSet/>
      <dgm:spPr/>
      <dgm:t>
        <a:bodyPr anchor="ctr"/>
        <a:lstStyle/>
        <a:p>
          <a:r>
            <a:rPr lang="en-US" dirty="0">
              <a:latin typeface="Century Gothic" panose="020B0502020202020204"/>
            </a:rPr>
            <a:t>Word</a:t>
          </a:r>
          <a:endParaRPr lang="en-US" dirty="0"/>
        </a:p>
      </dgm:t>
    </dgm:pt>
    <dgm:pt modelId="{B954BF22-E3B3-4A1C-802E-590228BE2D9C}" type="parTrans" cxnId="{0F866C41-EB5F-47BD-A2CD-A58671F15B67}">
      <dgm:prSet/>
      <dgm:spPr/>
      <dgm:t>
        <a:bodyPr/>
        <a:lstStyle/>
        <a:p>
          <a:endParaRPr lang="en-US" sz="700"/>
        </a:p>
      </dgm:t>
    </dgm:pt>
    <dgm:pt modelId="{FEF1E80E-8A9E-4B0A-817C-2A4CFDCF3FB2}" type="sibTrans" cxnId="{0F866C41-EB5F-47BD-A2CD-A58671F15B67}">
      <dgm:prSet phldrT="2"/>
      <dgm:spPr/>
      <dgm:t>
        <a:bodyPr/>
        <a:lstStyle/>
        <a:p>
          <a:endParaRPr lang="en-US"/>
        </a:p>
      </dgm:t>
    </dgm:pt>
    <dgm:pt modelId="{93A6A030-ABAB-4EFA-B539-0FDB3E07C1EF}">
      <dgm:prSet/>
      <dgm:spPr/>
      <dgm:t>
        <a:bodyPr anchor="ctr"/>
        <a:lstStyle/>
        <a:p>
          <a:pPr rtl="0"/>
          <a:r>
            <a:rPr lang="en-US" dirty="0">
              <a:latin typeface="Century Gothic" panose="020B0502020202020204"/>
            </a:rPr>
            <a:t>Kahoot Quiz</a:t>
          </a:r>
          <a:endParaRPr lang="en-US" dirty="0"/>
        </a:p>
      </dgm:t>
    </dgm:pt>
    <dgm:pt modelId="{3D674B97-6DC6-4A12-85BA-0976D3064237}" type="parTrans" cxnId="{4B40C8DC-6B57-4F5B-8440-7241C649700B}">
      <dgm:prSet/>
      <dgm:spPr/>
      <dgm:t>
        <a:bodyPr/>
        <a:lstStyle/>
        <a:p>
          <a:endParaRPr lang="en-US" sz="700"/>
        </a:p>
      </dgm:t>
    </dgm:pt>
    <dgm:pt modelId="{BFE0749E-E343-4A6F-BD09-2810EE6B4BD7}" type="sibTrans" cxnId="{4B40C8DC-6B57-4F5B-8440-7241C649700B}">
      <dgm:prSet phldrT="3"/>
      <dgm:spPr/>
      <dgm:t>
        <a:bodyPr/>
        <a:lstStyle/>
        <a:p>
          <a:endParaRPr lang="en-US"/>
        </a:p>
      </dgm:t>
    </dgm:pt>
    <dgm:pt modelId="{05CB8F5C-D395-AD40-BBD9-53369BE84640}" type="pres">
      <dgm:prSet presAssocID="{D4503D04-C97E-4622-AE07-D0307CB3B4CA}" presName="vert0" presStyleCnt="0">
        <dgm:presLayoutVars>
          <dgm:dir/>
          <dgm:animOne val="branch"/>
          <dgm:animLvl val="lvl"/>
        </dgm:presLayoutVars>
      </dgm:prSet>
      <dgm:spPr/>
    </dgm:pt>
    <dgm:pt modelId="{15F5B303-C42A-0F46-B1B4-9FC2C90E8F5B}" type="pres">
      <dgm:prSet presAssocID="{AAC263CB-8256-4B03-92FE-1622698FB3E9}" presName="thickLine" presStyleLbl="alignNode1" presStyleIdx="0" presStyleCnt="3"/>
      <dgm:spPr/>
    </dgm:pt>
    <dgm:pt modelId="{8991E26A-5377-6C4C-8ACE-EF7A7F0A5D91}" type="pres">
      <dgm:prSet presAssocID="{AAC263CB-8256-4B03-92FE-1622698FB3E9}" presName="horz1" presStyleCnt="0"/>
      <dgm:spPr/>
    </dgm:pt>
    <dgm:pt modelId="{ADE9C513-F9D6-7C40-9628-67B2B6D9AAB3}" type="pres">
      <dgm:prSet presAssocID="{AAC263CB-8256-4B03-92FE-1622698FB3E9}" presName="tx1" presStyleLbl="revTx" presStyleIdx="0" presStyleCnt="3"/>
      <dgm:spPr/>
    </dgm:pt>
    <dgm:pt modelId="{5EBEDC1B-DA6E-E346-9EA8-82F9E7C92E5D}" type="pres">
      <dgm:prSet presAssocID="{AAC263CB-8256-4B03-92FE-1622698FB3E9}" presName="vert1" presStyleCnt="0"/>
      <dgm:spPr/>
    </dgm:pt>
    <dgm:pt modelId="{B6682269-A845-6E41-9BE5-F15128675201}" type="pres">
      <dgm:prSet presAssocID="{4E8D2E69-0173-4BD3-B96A-7A9C5DD12B47}" presName="thickLine" presStyleLbl="alignNode1" presStyleIdx="1" presStyleCnt="3"/>
      <dgm:spPr/>
    </dgm:pt>
    <dgm:pt modelId="{B6250893-DD69-9641-83FE-37FE4BA6A95F}" type="pres">
      <dgm:prSet presAssocID="{4E8D2E69-0173-4BD3-B96A-7A9C5DD12B47}" presName="horz1" presStyleCnt="0"/>
      <dgm:spPr/>
    </dgm:pt>
    <dgm:pt modelId="{C98F729D-14CA-1448-A52F-24A02E051745}" type="pres">
      <dgm:prSet presAssocID="{4E8D2E69-0173-4BD3-B96A-7A9C5DD12B47}" presName="tx1" presStyleLbl="revTx" presStyleIdx="1" presStyleCnt="3"/>
      <dgm:spPr/>
    </dgm:pt>
    <dgm:pt modelId="{A5761775-219E-F647-B0FE-73507CBA0C1C}" type="pres">
      <dgm:prSet presAssocID="{4E8D2E69-0173-4BD3-B96A-7A9C5DD12B47}" presName="vert1" presStyleCnt="0"/>
      <dgm:spPr/>
    </dgm:pt>
    <dgm:pt modelId="{D1894A20-DB91-634C-8782-9C8A13103FF6}" type="pres">
      <dgm:prSet presAssocID="{93A6A030-ABAB-4EFA-B539-0FDB3E07C1EF}" presName="thickLine" presStyleLbl="alignNode1" presStyleIdx="2" presStyleCnt="3"/>
      <dgm:spPr/>
    </dgm:pt>
    <dgm:pt modelId="{853F3E66-3B0E-C841-98D5-6802A7A2E4A8}" type="pres">
      <dgm:prSet presAssocID="{93A6A030-ABAB-4EFA-B539-0FDB3E07C1EF}" presName="horz1" presStyleCnt="0"/>
      <dgm:spPr/>
    </dgm:pt>
    <dgm:pt modelId="{B705F7BA-757C-6549-9C73-2326015D6723}" type="pres">
      <dgm:prSet presAssocID="{93A6A030-ABAB-4EFA-B539-0FDB3E07C1EF}" presName="tx1" presStyleLbl="revTx" presStyleIdx="2" presStyleCnt="3"/>
      <dgm:spPr/>
    </dgm:pt>
    <dgm:pt modelId="{9AF48A18-E74E-3E43-BCF5-5CD009AF2410}" type="pres">
      <dgm:prSet presAssocID="{93A6A030-ABAB-4EFA-B539-0FDB3E07C1EF}" presName="vert1" presStyleCnt="0"/>
      <dgm:spPr/>
    </dgm:pt>
  </dgm:ptLst>
  <dgm:cxnLst>
    <dgm:cxn modelId="{0F866C41-EB5F-47BD-A2CD-A58671F15B67}" srcId="{D4503D04-C97E-4622-AE07-D0307CB3B4CA}" destId="{4E8D2E69-0173-4BD3-B96A-7A9C5DD12B47}" srcOrd="1" destOrd="0" parTransId="{B954BF22-E3B3-4A1C-802E-590228BE2D9C}" sibTransId="{FEF1E80E-8A9E-4B0A-817C-2A4CFDCF3FB2}"/>
    <dgm:cxn modelId="{B961F658-1A01-419D-8829-C19CF33B683E}" type="presOf" srcId="{D4503D04-C97E-4622-AE07-D0307CB3B4CA}" destId="{05CB8F5C-D395-AD40-BBD9-53369BE84640}" srcOrd="0" destOrd="0" presId="urn:microsoft.com/office/officeart/2008/layout/LinedList"/>
    <dgm:cxn modelId="{C5E94186-9CB6-4C42-92B3-C546CC53A7B9}" srcId="{D4503D04-C97E-4622-AE07-D0307CB3B4CA}" destId="{AAC263CB-8256-4B03-92FE-1622698FB3E9}" srcOrd="0" destOrd="0" parTransId="{0BEED663-FC38-4EAD-940F-4C475D2C87DB}" sibTransId="{808B76D0-8EC7-469A-93AC-7A6017188A9D}"/>
    <dgm:cxn modelId="{1C480D9B-BFFF-487A-A296-1909F8771784}" type="presOf" srcId="{93A6A030-ABAB-4EFA-B539-0FDB3E07C1EF}" destId="{B705F7BA-757C-6549-9C73-2326015D6723}" srcOrd="0" destOrd="0" presId="urn:microsoft.com/office/officeart/2008/layout/LinedList"/>
    <dgm:cxn modelId="{6B5095C9-0410-4AA3-B27B-9F5461D584A9}" type="presOf" srcId="{AAC263CB-8256-4B03-92FE-1622698FB3E9}" destId="{ADE9C513-F9D6-7C40-9628-67B2B6D9AAB3}" srcOrd="0" destOrd="0" presId="urn:microsoft.com/office/officeart/2008/layout/LinedList"/>
    <dgm:cxn modelId="{5DCD85D4-C9AC-4FF9-8CF7-75A1DB339DF0}" type="presOf" srcId="{4E8D2E69-0173-4BD3-B96A-7A9C5DD12B47}" destId="{C98F729D-14CA-1448-A52F-24A02E051745}" srcOrd="0" destOrd="0" presId="urn:microsoft.com/office/officeart/2008/layout/LinedList"/>
    <dgm:cxn modelId="{4B40C8DC-6B57-4F5B-8440-7241C649700B}" srcId="{D4503D04-C97E-4622-AE07-D0307CB3B4CA}" destId="{93A6A030-ABAB-4EFA-B539-0FDB3E07C1EF}" srcOrd="2" destOrd="0" parTransId="{3D674B97-6DC6-4A12-85BA-0976D3064237}" sibTransId="{BFE0749E-E343-4A6F-BD09-2810EE6B4BD7}"/>
    <dgm:cxn modelId="{305B609F-F4D4-467A-8D6C-0CE8327B5064}" type="presParOf" srcId="{05CB8F5C-D395-AD40-BBD9-53369BE84640}" destId="{15F5B303-C42A-0F46-B1B4-9FC2C90E8F5B}" srcOrd="0" destOrd="0" presId="urn:microsoft.com/office/officeart/2008/layout/LinedList"/>
    <dgm:cxn modelId="{1FF3B57A-B3B2-47B4-BF99-6BF3AE14355A}" type="presParOf" srcId="{05CB8F5C-D395-AD40-BBD9-53369BE84640}" destId="{8991E26A-5377-6C4C-8ACE-EF7A7F0A5D91}" srcOrd="1" destOrd="0" presId="urn:microsoft.com/office/officeart/2008/layout/LinedList"/>
    <dgm:cxn modelId="{CD6252FF-5568-41D9-9B28-4FA46E8379E2}" type="presParOf" srcId="{8991E26A-5377-6C4C-8ACE-EF7A7F0A5D91}" destId="{ADE9C513-F9D6-7C40-9628-67B2B6D9AAB3}" srcOrd="0" destOrd="0" presId="urn:microsoft.com/office/officeart/2008/layout/LinedList"/>
    <dgm:cxn modelId="{0C3480C7-7EF3-4C7D-9287-C263F3299DD2}" type="presParOf" srcId="{8991E26A-5377-6C4C-8ACE-EF7A7F0A5D91}" destId="{5EBEDC1B-DA6E-E346-9EA8-82F9E7C92E5D}" srcOrd="1" destOrd="0" presId="urn:microsoft.com/office/officeart/2008/layout/LinedList"/>
    <dgm:cxn modelId="{3F16D9FD-91FC-4C5A-990C-0E6B40BC39BE}" type="presParOf" srcId="{05CB8F5C-D395-AD40-BBD9-53369BE84640}" destId="{B6682269-A845-6E41-9BE5-F15128675201}" srcOrd="2" destOrd="0" presId="urn:microsoft.com/office/officeart/2008/layout/LinedList"/>
    <dgm:cxn modelId="{93551DAF-37A9-4B0F-88D7-C532A565C645}" type="presParOf" srcId="{05CB8F5C-D395-AD40-BBD9-53369BE84640}" destId="{B6250893-DD69-9641-83FE-37FE4BA6A95F}" srcOrd="3" destOrd="0" presId="urn:microsoft.com/office/officeart/2008/layout/LinedList"/>
    <dgm:cxn modelId="{43B49782-15C2-457E-B349-A76A5BAAE1D0}" type="presParOf" srcId="{B6250893-DD69-9641-83FE-37FE4BA6A95F}" destId="{C98F729D-14CA-1448-A52F-24A02E051745}" srcOrd="0" destOrd="0" presId="urn:microsoft.com/office/officeart/2008/layout/LinedList"/>
    <dgm:cxn modelId="{13E09BE0-0395-431C-8941-FB9DA6C3A9C0}" type="presParOf" srcId="{B6250893-DD69-9641-83FE-37FE4BA6A95F}" destId="{A5761775-219E-F647-B0FE-73507CBA0C1C}" srcOrd="1" destOrd="0" presId="urn:microsoft.com/office/officeart/2008/layout/LinedList"/>
    <dgm:cxn modelId="{7C47D258-CADF-4379-ACB0-53035ABF9896}" type="presParOf" srcId="{05CB8F5C-D395-AD40-BBD9-53369BE84640}" destId="{D1894A20-DB91-634C-8782-9C8A13103FF6}" srcOrd="4" destOrd="0" presId="urn:microsoft.com/office/officeart/2008/layout/LinedList"/>
    <dgm:cxn modelId="{52191ABC-F4E2-49BC-8DF8-7052F5A8B576}" type="presParOf" srcId="{05CB8F5C-D395-AD40-BBD9-53369BE84640}" destId="{853F3E66-3B0E-C841-98D5-6802A7A2E4A8}" srcOrd="5" destOrd="0" presId="urn:microsoft.com/office/officeart/2008/layout/LinedList"/>
    <dgm:cxn modelId="{380DD7A1-93C9-4F55-AC16-9C70BD97C3A4}" type="presParOf" srcId="{853F3E66-3B0E-C841-98D5-6802A7A2E4A8}" destId="{B705F7BA-757C-6549-9C73-2326015D6723}" srcOrd="0" destOrd="0" presId="urn:microsoft.com/office/officeart/2008/layout/LinedList"/>
    <dgm:cxn modelId="{C1A29389-0FA5-45C7-9310-044A512177EB}" type="presParOf" srcId="{853F3E66-3B0E-C841-98D5-6802A7A2E4A8}" destId="{9AF48A18-E74E-3E43-BCF5-5CD009AF241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5B303-C42A-0F46-B1B4-9FC2C90E8F5B}">
      <dsp:nvSpPr>
        <dsp:cNvPr id="0" name=""/>
        <dsp:cNvSpPr/>
      </dsp:nvSpPr>
      <dsp:spPr>
        <a:xfrm>
          <a:off x="0" y="1844"/>
          <a:ext cx="4833256" cy="0"/>
        </a:xfrm>
        <a:prstGeom prst="line">
          <a:avLst/>
        </a:prstGeom>
        <a:solidFill>
          <a:schemeClr val="accent2">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DE9C513-F9D6-7C40-9628-67B2B6D9AAB3}">
      <dsp:nvSpPr>
        <dsp:cNvPr id="0" name=""/>
        <dsp:cNvSpPr/>
      </dsp:nvSpPr>
      <dsp:spPr>
        <a:xfrm>
          <a:off x="0" y="1844"/>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b="0" kern="1200" dirty="0">
              <a:latin typeface="Century Gothic" panose="020B0502020202020204"/>
            </a:rPr>
            <a:t>Testimony</a:t>
          </a:r>
          <a:endParaRPr lang="en-US" sz="5800" b="0" kern="1200" dirty="0"/>
        </a:p>
      </dsp:txBody>
      <dsp:txXfrm>
        <a:off x="0" y="1844"/>
        <a:ext cx="4833256" cy="1258186"/>
      </dsp:txXfrm>
    </dsp:sp>
    <dsp:sp modelId="{B6682269-A845-6E41-9BE5-F15128675201}">
      <dsp:nvSpPr>
        <dsp:cNvPr id="0" name=""/>
        <dsp:cNvSpPr/>
      </dsp:nvSpPr>
      <dsp:spPr>
        <a:xfrm>
          <a:off x="0" y="1260031"/>
          <a:ext cx="4833256" cy="0"/>
        </a:xfrm>
        <a:prstGeom prst="line">
          <a:avLst/>
        </a:prstGeom>
        <a:solidFill>
          <a:schemeClr val="accent2">
            <a:hueOff val="-3825240"/>
            <a:satOff val="-5640"/>
            <a:lumOff val="-392"/>
            <a:alphaOff val="0"/>
          </a:schemeClr>
        </a:solidFill>
        <a:ln w="9525" cap="rnd" cmpd="sng" algn="ctr">
          <a:solidFill>
            <a:schemeClr val="accent2">
              <a:hueOff val="-3825240"/>
              <a:satOff val="-5640"/>
              <a:lumOff val="-39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98F729D-14CA-1448-A52F-24A02E051745}">
      <dsp:nvSpPr>
        <dsp:cNvPr id="0" name=""/>
        <dsp:cNvSpPr/>
      </dsp:nvSpPr>
      <dsp:spPr>
        <a:xfrm>
          <a:off x="0" y="1260031"/>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latin typeface="Century Gothic" panose="020B0502020202020204"/>
            </a:rPr>
            <a:t>Word</a:t>
          </a:r>
          <a:endParaRPr lang="en-US" sz="5800" kern="1200" dirty="0"/>
        </a:p>
      </dsp:txBody>
      <dsp:txXfrm>
        <a:off x="0" y="1260031"/>
        <a:ext cx="4833256" cy="1258186"/>
      </dsp:txXfrm>
    </dsp:sp>
    <dsp:sp modelId="{D1894A20-DB91-634C-8782-9C8A13103FF6}">
      <dsp:nvSpPr>
        <dsp:cNvPr id="0" name=""/>
        <dsp:cNvSpPr/>
      </dsp:nvSpPr>
      <dsp:spPr>
        <a:xfrm>
          <a:off x="0" y="2518218"/>
          <a:ext cx="4833256" cy="0"/>
        </a:xfrm>
        <a:prstGeom prst="line">
          <a:avLst/>
        </a:prstGeom>
        <a:solidFill>
          <a:schemeClr val="accent2">
            <a:hueOff val="-7650481"/>
            <a:satOff val="-11280"/>
            <a:lumOff val="-785"/>
            <a:alphaOff val="0"/>
          </a:schemeClr>
        </a:solidFill>
        <a:ln w="9525" cap="rnd" cmpd="sng" algn="ctr">
          <a:solidFill>
            <a:schemeClr val="accent2">
              <a:hueOff val="-7650481"/>
              <a:satOff val="-11280"/>
              <a:lumOff val="-78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705F7BA-757C-6549-9C73-2326015D6723}">
      <dsp:nvSpPr>
        <dsp:cNvPr id="0" name=""/>
        <dsp:cNvSpPr/>
      </dsp:nvSpPr>
      <dsp:spPr>
        <a:xfrm>
          <a:off x="0" y="2518218"/>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rtl="0">
            <a:lnSpc>
              <a:spcPct val="90000"/>
            </a:lnSpc>
            <a:spcBef>
              <a:spcPct val="0"/>
            </a:spcBef>
            <a:spcAft>
              <a:spcPct val="35000"/>
            </a:spcAft>
            <a:buNone/>
          </a:pPr>
          <a:r>
            <a:rPr lang="en-US" sz="5800" kern="1200" dirty="0">
              <a:latin typeface="Century Gothic" panose="020B0502020202020204"/>
            </a:rPr>
            <a:t>Kahoot Quiz</a:t>
          </a:r>
          <a:endParaRPr lang="en-US" sz="5800" kern="1200" dirty="0"/>
        </a:p>
      </dsp:txBody>
      <dsp:txXfrm>
        <a:off x="0" y="2518218"/>
        <a:ext cx="4833256" cy="12581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0BB816-636F-4C40-9EC7-A3BA365B8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7CE0D02-F780-4697-9A30-3F10F4D67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9885C-64C6-4202-8B65-38170DBD673D}" type="datetimeFigureOut">
              <a:rPr lang="en-US" smtClean="0"/>
              <a:t>2/24/2024</a:t>
            </a:fld>
            <a:endParaRPr lang="en-US" dirty="0"/>
          </a:p>
        </p:txBody>
      </p:sp>
      <p:sp>
        <p:nvSpPr>
          <p:cNvPr id="4" name="Footer Placeholder 3">
            <a:extLst>
              <a:ext uri="{FF2B5EF4-FFF2-40B4-BE49-F238E27FC236}">
                <a16:creationId xmlns:a16="http://schemas.microsoft.com/office/drawing/2014/main" id="{E50C7536-00AB-4C14-90D3-7D88603F2A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DBC111-E561-48D6-9DB3-85F8BE552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1AA4D1-BF1D-4260-B442-EBD7859EC5F1}" type="slidenum">
              <a:rPr lang="en-US" smtClean="0"/>
              <a:t>‹#›</a:t>
            </a:fld>
            <a:endParaRPr lang="en-US" dirty="0"/>
          </a:p>
        </p:txBody>
      </p:sp>
    </p:spTree>
    <p:extLst>
      <p:ext uri="{BB962C8B-B14F-4D97-AF65-F5344CB8AC3E}">
        <p14:creationId xmlns:p14="http://schemas.microsoft.com/office/powerpoint/2010/main" val="69114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49326-15A5-4041-B3F6-1CB1FE840753}" type="datetimeFigureOut">
              <a:rPr lang="en-US" smtClean="0"/>
              <a:t>2/24/2024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39BA2-F127-4DB1-B8FD-D5A70CC3E01B}" type="slidenum">
              <a:rPr lang="en-US" smtClean="0"/>
              <a:t>‹#›</a:t>
            </a:fld>
            <a:endParaRPr lang="en-US" dirty="0"/>
          </a:p>
        </p:txBody>
      </p:sp>
    </p:spTree>
    <p:extLst>
      <p:ext uri="{BB962C8B-B14F-4D97-AF65-F5344CB8AC3E}">
        <p14:creationId xmlns:p14="http://schemas.microsoft.com/office/powerpoint/2010/main" val="40024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a:t>
            </a:fld>
            <a:endParaRPr lang="en-US" dirty="0"/>
          </a:p>
        </p:txBody>
      </p:sp>
    </p:spTree>
    <p:extLst>
      <p:ext uri="{BB962C8B-B14F-4D97-AF65-F5344CB8AC3E}">
        <p14:creationId xmlns:p14="http://schemas.microsoft.com/office/powerpoint/2010/main" val="273854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2</a:t>
            </a:fld>
            <a:endParaRPr lang="en-US" dirty="0"/>
          </a:p>
        </p:txBody>
      </p:sp>
    </p:spTree>
    <p:extLst>
      <p:ext uri="{BB962C8B-B14F-4D97-AF65-F5344CB8AC3E}">
        <p14:creationId xmlns:p14="http://schemas.microsoft.com/office/powerpoint/2010/main" val="33078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51</a:t>
            </a:fld>
            <a:endParaRPr lang="en-US" dirty="0"/>
          </a:p>
        </p:txBody>
      </p:sp>
    </p:spTree>
    <p:extLst>
      <p:ext uri="{BB962C8B-B14F-4D97-AF65-F5344CB8AC3E}">
        <p14:creationId xmlns:p14="http://schemas.microsoft.com/office/powerpoint/2010/main" val="147283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52</a:t>
            </a:fld>
            <a:endParaRPr lang="en-US" dirty="0"/>
          </a:p>
        </p:txBody>
      </p:sp>
    </p:spTree>
    <p:extLst>
      <p:ext uri="{BB962C8B-B14F-4D97-AF65-F5344CB8AC3E}">
        <p14:creationId xmlns:p14="http://schemas.microsoft.com/office/powerpoint/2010/main" val="408359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2589213" y="2514600"/>
            <a:ext cx="8915399" cy="2262781"/>
          </a:xfrm>
        </p:spPr>
        <p:txBody>
          <a:bodyPr>
            <a:normAutofit/>
          </a:bodyPr>
          <a:lstStyle/>
          <a:p>
            <a:r>
              <a:rPr lang="en-US" dirty="0"/>
              <a:t>BETHANY YOUTH MEETING</a:t>
            </a:r>
          </a:p>
        </p:txBody>
      </p:sp>
      <p:sp>
        <p:nvSpPr>
          <p:cNvPr id="13" name="Subtitle 12">
            <a:extLst>
              <a:ext uri="{FF2B5EF4-FFF2-40B4-BE49-F238E27FC236}">
                <a16:creationId xmlns:a16="http://schemas.microsoft.com/office/drawing/2014/main" id="{F05262DB-6398-4AF9-96A3-041CFB112303}"/>
              </a:ext>
            </a:extLst>
          </p:cNvPr>
          <p:cNvSpPr>
            <a:spLocks noGrp="1"/>
          </p:cNvSpPr>
          <p:nvPr>
            <p:ph type="subTitle" idx="1"/>
          </p:nvPr>
        </p:nvSpPr>
        <p:spPr>
          <a:xfrm>
            <a:off x="2589213" y="4777379"/>
            <a:ext cx="8915399" cy="1126283"/>
          </a:xfrm>
        </p:spPr>
        <p:txBody>
          <a:bodyPr>
            <a:normAutofit/>
          </a:bodyPr>
          <a:lstStyle/>
          <a:p>
            <a:r>
              <a:rPr lang="en-US" sz="3200" dirty="0"/>
              <a:t>FEBRUARY 2024</a:t>
            </a:r>
          </a:p>
        </p:txBody>
      </p:sp>
      <p:grpSp>
        <p:nvGrpSpPr>
          <p:cNvPr id="20" name="Group 19">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21" name="Freeform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reeform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reeform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reeform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reeform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reeform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reeform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reeform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reeform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reeform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reeform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reeform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oup 33">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35" name="Freeform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reeform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reeform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reeform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reeform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reeform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reeform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reeform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reeform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reeform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reeform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reeform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ctangle 47">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129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884642"/>
            <a:ext cx="10335695" cy="5085195"/>
          </a:xfrm>
        </p:spPr>
        <p:txBody>
          <a:bodyPr vert="horz" lIns="91440" tIns="45720" rIns="91440" bIns="45720" rtlCol="0" anchor="t">
            <a:normAutofit/>
          </a:bodyPr>
          <a:lstStyle/>
          <a:p>
            <a:pPr>
              <a:lnSpc>
                <a:spcPct val="150000"/>
              </a:lnSpc>
              <a:buNone/>
            </a:pPr>
            <a:endParaRPr lang="en-US" sz="3600" dirty="0">
              <a:ea typeface="+mn-lt"/>
              <a:cs typeface="+mn-lt"/>
            </a:endParaRPr>
          </a:p>
          <a:p>
            <a:pPr>
              <a:lnSpc>
                <a:spcPct val="150000"/>
              </a:lnSpc>
              <a:buNone/>
            </a:pPr>
            <a:r>
              <a:rPr lang="en-US" sz="3600">
                <a:ea typeface="+mn-lt"/>
                <a:cs typeface="+mn-lt"/>
              </a:rPr>
              <a:t>It is well with my soul;</a:t>
            </a:r>
            <a:endParaRPr lang="en-US">
              <a:ea typeface="+mn-lt"/>
              <a:cs typeface="+mn-lt"/>
            </a:endParaRPr>
          </a:p>
          <a:p>
            <a:pPr>
              <a:lnSpc>
                <a:spcPct val="150000"/>
              </a:lnSpc>
              <a:buNone/>
            </a:pPr>
            <a:r>
              <a:rPr lang="en-US" sz="3600">
                <a:ea typeface="+mn-lt"/>
                <a:cs typeface="+mn-lt"/>
              </a:rPr>
              <a:t>it is well, it is well with my soul.</a:t>
            </a:r>
            <a:endParaRPr lang="en-US">
              <a:ea typeface="+mn-lt"/>
              <a:cs typeface="+mn-lt"/>
            </a:endParaRPr>
          </a:p>
        </p:txBody>
      </p:sp>
    </p:spTree>
    <p:extLst>
      <p:ext uri="{BB962C8B-B14F-4D97-AF65-F5344CB8AC3E}">
        <p14:creationId xmlns:p14="http://schemas.microsoft.com/office/powerpoint/2010/main" val="397661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033435"/>
            <a:ext cx="10335695" cy="4877787"/>
          </a:xfrm>
        </p:spPr>
        <p:txBody>
          <a:bodyPr vert="horz" lIns="91440" tIns="45720" rIns="91440" bIns="45720" rtlCol="0" anchor="t">
            <a:normAutofit/>
          </a:bodyPr>
          <a:lstStyle/>
          <a:p>
            <a:pPr>
              <a:lnSpc>
                <a:spcPct val="150000"/>
              </a:lnSpc>
              <a:buNone/>
            </a:pPr>
            <a:r>
              <a:rPr lang="en-US" sz="3100" dirty="0">
                <a:ea typeface="+mn-lt"/>
                <a:cs typeface="+mn-lt"/>
              </a:rPr>
              <a:t>O Lord, haste the day when my faith shall be sight,</a:t>
            </a:r>
            <a:endParaRPr lang="en-US" dirty="0"/>
          </a:p>
          <a:p>
            <a:pPr>
              <a:lnSpc>
                <a:spcPct val="150000"/>
              </a:lnSpc>
              <a:buNone/>
            </a:pPr>
            <a:r>
              <a:rPr lang="en-US" sz="3100" dirty="0">
                <a:ea typeface="+mn-lt"/>
                <a:cs typeface="+mn-lt"/>
              </a:rPr>
              <a:t>The clouds be rolled back as a scroll;</a:t>
            </a:r>
          </a:p>
          <a:p>
            <a:pPr>
              <a:lnSpc>
                <a:spcPct val="150000"/>
              </a:lnSpc>
              <a:buNone/>
            </a:pPr>
            <a:r>
              <a:rPr lang="en-US" sz="3100" dirty="0">
                <a:ea typeface="+mn-lt"/>
                <a:cs typeface="+mn-lt"/>
              </a:rPr>
              <a:t>The trump shall resound and the Lord shall descend;</a:t>
            </a:r>
            <a:endParaRPr lang="en-US" sz="3100"/>
          </a:p>
          <a:p>
            <a:pPr>
              <a:lnSpc>
                <a:spcPct val="150000"/>
              </a:lnSpc>
              <a:buNone/>
            </a:pPr>
            <a:r>
              <a:rPr lang="en-US" sz="3100" dirty="0">
                <a:ea typeface="+mn-lt"/>
                <a:cs typeface="+mn-lt"/>
              </a:rPr>
              <a:t>Even so, it is well with my soul.</a:t>
            </a:r>
            <a:endParaRPr lang="en-US" sz="3100"/>
          </a:p>
        </p:txBody>
      </p:sp>
    </p:spTree>
    <p:extLst>
      <p:ext uri="{BB962C8B-B14F-4D97-AF65-F5344CB8AC3E}">
        <p14:creationId xmlns:p14="http://schemas.microsoft.com/office/powerpoint/2010/main" val="217581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884642"/>
            <a:ext cx="10335695" cy="5085195"/>
          </a:xfrm>
        </p:spPr>
        <p:txBody>
          <a:bodyPr vert="horz" lIns="91440" tIns="45720" rIns="91440" bIns="45720" rtlCol="0" anchor="t">
            <a:normAutofit/>
          </a:bodyPr>
          <a:lstStyle/>
          <a:p>
            <a:pPr>
              <a:lnSpc>
                <a:spcPct val="150000"/>
              </a:lnSpc>
              <a:buNone/>
            </a:pPr>
            <a:endParaRPr lang="en-US" sz="3600" dirty="0">
              <a:ea typeface="+mn-lt"/>
              <a:cs typeface="+mn-lt"/>
            </a:endParaRPr>
          </a:p>
          <a:p>
            <a:pPr>
              <a:lnSpc>
                <a:spcPct val="150000"/>
              </a:lnSpc>
              <a:buNone/>
            </a:pPr>
            <a:r>
              <a:rPr lang="en-US" sz="3600">
                <a:ea typeface="+mn-lt"/>
                <a:cs typeface="+mn-lt"/>
              </a:rPr>
              <a:t>It is well with my soul;</a:t>
            </a:r>
            <a:endParaRPr lang="en-US">
              <a:ea typeface="+mn-lt"/>
              <a:cs typeface="+mn-lt"/>
            </a:endParaRPr>
          </a:p>
          <a:p>
            <a:pPr>
              <a:lnSpc>
                <a:spcPct val="150000"/>
              </a:lnSpc>
              <a:buNone/>
            </a:pPr>
            <a:r>
              <a:rPr lang="en-US" sz="3600">
                <a:ea typeface="+mn-lt"/>
                <a:cs typeface="+mn-lt"/>
              </a:rPr>
              <a:t>it is well, it is well with my soul.</a:t>
            </a:r>
            <a:endParaRPr lang="en-US">
              <a:ea typeface="+mn-lt"/>
              <a:cs typeface="+mn-lt"/>
            </a:endParaRPr>
          </a:p>
        </p:txBody>
      </p:sp>
    </p:spTree>
    <p:extLst>
      <p:ext uri="{BB962C8B-B14F-4D97-AF65-F5344CB8AC3E}">
        <p14:creationId xmlns:p14="http://schemas.microsoft.com/office/powerpoint/2010/main" val="148273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7999-1A5E-69D3-7D6A-0C1A2AA2A235}"/>
              </a:ext>
            </a:extLst>
          </p:cNvPr>
          <p:cNvSpPr>
            <a:spLocks noGrp="1"/>
          </p:cNvSpPr>
          <p:nvPr>
            <p:ph type="title"/>
          </p:nvPr>
        </p:nvSpPr>
        <p:spPr/>
        <p:txBody>
          <a:bodyPr/>
          <a:lstStyle/>
          <a:p>
            <a:r>
              <a:rPr lang="en-US" dirty="0"/>
              <a:t>WHAT A FRIEND WE HAVE IN JESUS</a:t>
            </a:r>
          </a:p>
        </p:txBody>
      </p:sp>
      <p:sp>
        <p:nvSpPr>
          <p:cNvPr id="3" name="Text Placeholder 2">
            <a:extLst>
              <a:ext uri="{FF2B5EF4-FFF2-40B4-BE49-F238E27FC236}">
                <a16:creationId xmlns:a16="http://schemas.microsoft.com/office/drawing/2014/main" id="{D9D39D90-981E-ADFA-C2A8-F20B25B85CB9}"/>
              </a:ext>
            </a:extLst>
          </p:cNvPr>
          <p:cNvSpPr>
            <a:spLocks noGrp="1"/>
          </p:cNvSpPr>
          <p:nvPr>
            <p:ph type="body" idx="1"/>
          </p:nvPr>
        </p:nvSpPr>
        <p:spPr>
          <a:xfrm>
            <a:off x="2589212" y="3828751"/>
            <a:ext cx="8915399" cy="860400"/>
          </a:xfrm>
        </p:spPr>
        <p:txBody>
          <a:bodyPr>
            <a:normAutofit fontScale="85000" lnSpcReduction="20000"/>
          </a:bodyPr>
          <a:lstStyle/>
          <a:p>
            <a:r>
              <a:rPr lang="en-US" i="1" dirty="0">
                <a:ea typeface="+mn-lt"/>
                <a:cs typeface="+mn-lt"/>
              </a:rPr>
              <a:t>Do not be anxious about anything, but in every situation, by prayer and petition, with thanksgiving, present your requests to God.</a:t>
            </a:r>
          </a:p>
          <a:p>
            <a:r>
              <a:rPr lang="en-US" i="1" dirty="0">
                <a:ea typeface="+mn-lt"/>
                <a:cs typeface="+mn-lt"/>
              </a:rPr>
              <a:t>Philippians 4:6</a:t>
            </a:r>
            <a:endParaRPr lang="en-US" dirty="0"/>
          </a:p>
        </p:txBody>
      </p:sp>
    </p:spTree>
    <p:extLst>
      <p:ext uri="{BB962C8B-B14F-4D97-AF65-F5344CB8AC3E}">
        <p14:creationId xmlns:p14="http://schemas.microsoft.com/office/powerpoint/2010/main" val="309259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B8CC1EC-E597-679C-040E-C7679E4732AC}"/>
              </a:ext>
            </a:extLst>
          </p:cNvPr>
          <p:cNvSpPr txBox="1">
            <a:spLocks/>
          </p:cNvSpPr>
          <p:nvPr/>
        </p:nvSpPr>
        <p:spPr>
          <a:xfrm>
            <a:off x="4207594" y="2140912"/>
            <a:ext cx="7781966" cy="258295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None/>
            </a:pPr>
            <a:r>
              <a:rPr lang="en-US" sz="2000" dirty="0"/>
              <a:t>Experienced great loss with the </a:t>
            </a:r>
            <a:r>
              <a:rPr lang="en-US" sz="2000" dirty="0">
                <a:ea typeface="+mn-lt"/>
                <a:cs typeface="+mn-lt"/>
              </a:rPr>
              <a:t>sudden death of his fiancée on the eve of their wedding</a:t>
            </a:r>
            <a:endParaRPr lang="en-US" sz="2000" dirty="0"/>
          </a:p>
          <a:p>
            <a:pPr>
              <a:buNone/>
            </a:pPr>
            <a:endParaRPr lang="en-US" sz="2000" dirty="0">
              <a:ea typeface="+mn-lt"/>
              <a:cs typeface="+mn-lt"/>
            </a:endParaRPr>
          </a:p>
          <a:p>
            <a:pPr>
              <a:buNone/>
            </a:pPr>
            <a:r>
              <a:rPr lang="en-US" sz="2000" dirty="0">
                <a:ea typeface="+mn-lt"/>
                <a:cs typeface="+mn-lt"/>
              </a:rPr>
              <a:t>Being away from his family in Ireland and received news that his mother was seriously ill, he wrote a poem titled "Pray Without Ceasing," to comfort her which came to be the words in this song</a:t>
            </a:r>
            <a:endParaRPr lang="en-US" sz="2000" dirty="0"/>
          </a:p>
          <a:p>
            <a:pPr>
              <a:lnSpc>
                <a:spcPct val="150000"/>
              </a:lnSpc>
              <a:buNone/>
            </a:pPr>
            <a:endParaRPr lang="en-US" sz="2000" dirty="0">
              <a:ea typeface="+mn-lt"/>
              <a:cs typeface="+mn-lt"/>
            </a:endParaRPr>
          </a:p>
        </p:txBody>
      </p:sp>
      <p:sp>
        <p:nvSpPr>
          <p:cNvPr id="5" name="Content Placeholder 2">
            <a:extLst>
              <a:ext uri="{FF2B5EF4-FFF2-40B4-BE49-F238E27FC236}">
                <a16:creationId xmlns:a16="http://schemas.microsoft.com/office/drawing/2014/main" id="{A3132666-BEEC-35EA-52C2-400A0F959A30}"/>
              </a:ext>
            </a:extLst>
          </p:cNvPr>
          <p:cNvSpPr txBox="1">
            <a:spLocks/>
          </p:cNvSpPr>
          <p:nvPr/>
        </p:nvSpPr>
        <p:spPr>
          <a:xfrm>
            <a:off x="1391283" y="4282750"/>
            <a:ext cx="2314102" cy="410223"/>
          </a:xfrm>
          <a:prstGeom prst="rect">
            <a:avLst/>
          </a:prstGeom>
        </p:spPr>
        <p:txBody>
          <a:bodyPr vert="horz" lIns="91440" tIns="45720" rIns="91440" bIns="45720" rtlCol="0" anchor="t">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None/>
            </a:pPr>
            <a:r>
              <a:rPr lang="en-US" sz="2000" dirty="0">
                <a:ea typeface="+mn-lt"/>
                <a:cs typeface="+mn-lt"/>
              </a:rPr>
              <a:t>Joseph M. Scriven</a:t>
            </a:r>
            <a:endParaRPr lang="en-US" dirty="0"/>
          </a:p>
        </p:txBody>
      </p:sp>
      <p:pic>
        <p:nvPicPr>
          <p:cNvPr id="3" name="Picture 2" descr="Selflessness and Sorrow: The Unknown Life of Joseph Scriven - Credo House  Ministries">
            <a:extLst>
              <a:ext uri="{FF2B5EF4-FFF2-40B4-BE49-F238E27FC236}">
                <a16:creationId xmlns:a16="http://schemas.microsoft.com/office/drawing/2014/main" id="{12566204-9107-6949-07C6-049867CB2D7C}"/>
              </a:ext>
            </a:extLst>
          </p:cNvPr>
          <p:cNvPicPr>
            <a:picLocks noChangeAspect="1"/>
          </p:cNvPicPr>
          <p:nvPr/>
        </p:nvPicPr>
        <p:blipFill>
          <a:blip r:embed="rId2"/>
          <a:stretch>
            <a:fillRect/>
          </a:stretch>
        </p:blipFill>
        <p:spPr>
          <a:xfrm>
            <a:off x="1176982" y="2496519"/>
            <a:ext cx="2743200" cy="1597231"/>
          </a:xfrm>
          <a:prstGeom prst="rect">
            <a:avLst/>
          </a:prstGeom>
        </p:spPr>
      </p:pic>
    </p:spTree>
    <p:extLst>
      <p:ext uri="{BB962C8B-B14F-4D97-AF65-F5344CB8AC3E}">
        <p14:creationId xmlns:p14="http://schemas.microsoft.com/office/powerpoint/2010/main" val="56257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826027"/>
            <a:ext cx="10335695" cy="5085195"/>
          </a:xfrm>
        </p:spPr>
        <p:txBody>
          <a:bodyPr vert="horz" lIns="91440" tIns="45720" rIns="91440" bIns="45720" rtlCol="0" anchor="t">
            <a:normAutofit lnSpcReduction="10000"/>
          </a:bodyPr>
          <a:lstStyle/>
          <a:p>
            <a:pPr>
              <a:buNone/>
            </a:pPr>
            <a:r>
              <a:rPr lang="en-US" sz="3600">
                <a:ea typeface="+mn-lt"/>
                <a:cs typeface="+mn-lt"/>
              </a:rPr>
              <a:t>What a Friend we have in Jesus,</a:t>
            </a:r>
            <a:endParaRPr lang="en-US">
              <a:ea typeface="+mn-lt"/>
              <a:cs typeface="+mn-lt"/>
            </a:endParaRPr>
          </a:p>
          <a:p>
            <a:pPr>
              <a:buNone/>
            </a:pPr>
            <a:r>
              <a:rPr lang="en-US" sz="3600">
                <a:ea typeface="+mn-lt"/>
                <a:cs typeface="+mn-lt"/>
              </a:rPr>
              <a:t>All our sins and griefs to bear!</a:t>
            </a:r>
            <a:endParaRPr lang="en-US"/>
          </a:p>
          <a:p>
            <a:pPr>
              <a:buNone/>
            </a:pPr>
            <a:r>
              <a:rPr lang="en-US" sz="3600">
                <a:ea typeface="+mn-lt"/>
                <a:cs typeface="+mn-lt"/>
              </a:rPr>
              <a:t>What a privilege to carry</a:t>
            </a:r>
            <a:endParaRPr lang="en-US"/>
          </a:p>
          <a:p>
            <a:pPr>
              <a:buNone/>
            </a:pPr>
            <a:r>
              <a:rPr lang="en-US" sz="3600">
                <a:ea typeface="+mn-lt"/>
                <a:cs typeface="+mn-lt"/>
              </a:rPr>
              <a:t>Everything to God in prayer!</a:t>
            </a:r>
            <a:endParaRPr lang="en-US"/>
          </a:p>
          <a:p>
            <a:pPr>
              <a:buNone/>
            </a:pPr>
            <a:r>
              <a:rPr lang="en-US" sz="3600">
                <a:ea typeface="+mn-lt"/>
                <a:cs typeface="+mn-lt"/>
              </a:rPr>
              <a:t>O what peace we often forfeit,</a:t>
            </a:r>
            <a:endParaRPr lang="en-US">
              <a:ea typeface="+mn-lt"/>
              <a:cs typeface="+mn-lt"/>
            </a:endParaRPr>
          </a:p>
          <a:p>
            <a:pPr>
              <a:buNone/>
            </a:pPr>
            <a:r>
              <a:rPr lang="en-US" sz="3600">
                <a:ea typeface="+mn-lt"/>
                <a:cs typeface="+mn-lt"/>
              </a:rPr>
              <a:t>O what needless pain we bear,</a:t>
            </a:r>
            <a:endParaRPr lang="en-US">
              <a:ea typeface="+mn-lt"/>
              <a:cs typeface="+mn-lt"/>
            </a:endParaRPr>
          </a:p>
          <a:p>
            <a:pPr>
              <a:buNone/>
            </a:pPr>
            <a:r>
              <a:rPr lang="en-US" sz="3600">
                <a:ea typeface="+mn-lt"/>
                <a:cs typeface="+mn-lt"/>
              </a:rPr>
              <a:t>All because we do not carry</a:t>
            </a:r>
            <a:endParaRPr lang="en-US"/>
          </a:p>
          <a:p>
            <a:pPr>
              <a:buNone/>
            </a:pPr>
            <a:r>
              <a:rPr lang="en-US" sz="3600" dirty="0">
                <a:ea typeface="+mn-lt"/>
                <a:cs typeface="+mn-lt"/>
              </a:rPr>
              <a:t>Everything to God in prayer.</a:t>
            </a:r>
            <a:endParaRPr lang="en-US" dirty="0"/>
          </a:p>
        </p:txBody>
      </p:sp>
    </p:spTree>
    <p:extLst>
      <p:ext uri="{BB962C8B-B14F-4D97-AF65-F5344CB8AC3E}">
        <p14:creationId xmlns:p14="http://schemas.microsoft.com/office/powerpoint/2010/main" val="107525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826027"/>
            <a:ext cx="10335695" cy="5085195"/>
          </a:xfrm>
        </p:spPr>
        <p:txBody>
          <a:bodyPr vert="horz" lIns="91440" tIns="45720" rIns="91440" bIns="45720" rtlCol="0" anchor="t">
            <a:normAutofit lnSpcReduction="10000"/>
          </a:bodyPr>
          <a:lstStyle/>
          <a:p>
            <a:pPr>
              <a:buNone/>
            </a:pPr>
            <a:r>
              <a:rPr lang="en-US" sz="3600" dirty="0">
                <a:ea typeface="+mn-lt"/>
                <a:cs typeface="+mn-lt"/>
              </a:rPr>
              <a:t>Have we trials and temptations?</a:t>
            </a:r>
            <a:endParaRPr lang="en-US"/>
          </a:p>
          <a:p>
            <a:pPr>
              <a:buNone/>
            </a:pPr>
            <a:r>
              <a:rPr lang="en-US" sz="3600" dirty="0">
                <a:ea typeface="+mn-lt"/>
                <a:cs typeface="+mn-lt"/>
              </a:rPr>
              <a:t>Is there trouble anywhere?</a:t>
            </a:r>
            <a:endParaRPr lang="en-US"/>
          </a:p>
          <a:p>
            <a:pPr>
              <a:buNone/>
            </a:pPr>
            <a:r>
              <a:rPr lang="en-US" sz="3600" dirty="0">
                <a:ea typeface="+mn-lt"/>
                <a:cs typeface="+mn-lt"/>
              </a:rPr>
              <a:t>We should never be discouraged;</a:t>
            </a:r>
            <a:endParaRPr lang="en-US"/>
          </a:p>
          <a:p>
            <a:pPr>
              <a:buNone/>
            </a:pPr>
            <a:r>
              <a:rPr lang="en-US" sz="3600" dirty="0">
                <a:ea typeface="+mn-lt"/>
                <a:cs typeface="+mn-lt"/>
              </a:rPr>
              <a:t>Take it to the Lord in prayer.</a:t>
            </a:r>
            <a:endParaRPr lang="en-US"/>
          </a:p>
          <a:p>
            <a:pPr>
              <a:buNone/>
            </a:pPr>
            <a:r>
              <a:rPr lang="en-US" sz="3600" dirty="0">
                <a:ea typeface="+mn-lt"/>
                <a:cs typeface="+mn-lt"/>
              </a:rPr>
              <a:t>Can we find a friend so faithful</a:t>
            </a:r>
            <a:endParaRPr lang="en-US"/>
          </a:p>
          <a:p>
            <a:pPr>
              <a:buNone/>
            </a:pPr>
            <a:r>
              <a:rPr lang="en-US" sz="3600" dirty="0">
                <a:ea typeface="+mn-lt"/>
                <a:cs typeface="+mn-lt"/>
              </a:rPr>
              <a:t>Who will all our sorrows share?</a:t>
            </a:r>
            <a:endParaRPr lang="en-US"/>
          </a:p>
          <a:p>
            <a:pPr>
              <a:buNone/>
            </a:pPr>
            <a:r>
              <a:rPr lang="en-US" sz="3600" dirty="0">
                <a:ea typeface="+mn-lt"/>
                <a:cs typeface="+mn-lt"/>
              </a:rPr>
              <a:t>Jesus knows our every weakness;</a:t>
            </a:r>
            <a:endParaRPr lang="en-US" dirty="0"/>
          </a:p>
          <a:p>
            <a:pPr>
              <a:buNone/>
            </a:pPr>
            <a:r>
              <a:rPr lang="en-US" sz="3600" dirty="0">
                <a:ea typeface="+mn-lt"/>
                <a:cs typeface="+mn-lt"/>
              </a:rPr>
              <a:t>Take it to the Lord in prayer.</a:t>
            </a:r>
            <a:endParaRPr lang="en-US" dirty="0">
              <a:ea typeface="+mn-lt"/>
              <a:cs typeface="+mn-lt"/>
            </a:endParaRPr>
          </a:p>
        </p:txBody>
      </p:sp>
    </p:spTree>
    <p:extLst>
      <p:ext uri="{BB962C8B-B14F-4D97-AF65-F5344CB8AC3E}">
        <p14:creationId xmlns:p14="http://schemas.microsoft.com/office/powerpoint/2010/main" val="4063276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826027"/>
            <a:ext cx="10335695" cy="5085195"/>
          </a:xfrm>
        </p:spPr>
        <p:txBody>
          <a:bodyPr vert="horz" lIns="91440" tIns="45720" rIns="91440" bIns="45720" rtlCol="0" anchor="t">
            <a:normAutofit lnSpcReduction="10000"/>
          </a:bodyPr>
          <a:lstStyle/>
          <a:p>
            <a:pPr>
              <a:buNone/>
            </a:pPr>
            <a:r>
              <a:rPr lang="en-US" sz="3600" dirty="0" err="1">
                <a:ea typeface="+mn-lt"/>
                <a:cs typeface="+mn-lt"/>
              </a:rPr>
              <a:t>Paava</a:t>
            </a:r>
            <a:r>
              <a:rPr lang="en-US" sz="3600" dirty="0">
                <a:ea typeface="+mn-lt"/>
                <a:cs typeface="+mn-lt"/>
              </a:rPr>
              <a:t> </a:t>
            </a:r>
            <a:r>
              <a:rPr lang="en-US" sz="3600" dirty="0" err="1">
                <a:ea typeface="+mn-lt"/>
                <a:cs typeface="+mn-lt"/>
              </a:rPr>
              <a:t>sanja</a:t>
            </a:r>
            <a:r>
              <a:rPr lang="en-US" sz="3600" dirty="0">
                <a:ea typeface="+mn-lt"/>
                <a:cs typeface="+mn-lt"/>
              </a:rPr>
              <a:t> </a:t>
            </a:r>
            <a:r>
              <a:rPr lang="en-US" sz="3600" dirty="0" err="1">
                <a:ea typeface="+mn-lt"/>
                <a:cs typeface="+mn-lt"/>
              </a:rPr>
              <a:t>lathai</a:t>
            </a:r>
            <a:r>
              <a:rPr lang="en-US" sz="3600" dirty="0">
                <a:ea typeface="+mn-lt"/>
                <a:cs typeface="+mn-lt"/>
              </a:rPr>
              <a:t> </a:t>
            </a:r>
            <a:r>
              <a:rPr lang="en-US" sz="3600" dirty="0" err="1">
                <a:ea typeface="+mn-lt"/>
                <a:cs typeface="+mn-lt"/>
              </a:rPr>
              <a:t>neekka</a:t>
            </a:r>
            <a:endParaRPr lang="en-US" dirty="0" err="1"/>
          </a:p>
          <a:p>
            <a:pPr>
              <a:buNone/>
            </a:pPr>
            <a:r>
              <a:rPr lang="en-US" sz="3600" dirty="0">
                <a:ea typeface="+mn-lt"/>
                <a:cs typeface="+mn-lt"/>
              </a:rPr>
              <a:t>Praana </a:t>
            </a:r>
            <a:r>
              <a:rPr lang="en-US" sz="3600" dirty="0" err="1">
                <a:ea typeface="+mn-lt"/>
                <a:cs typeface="+mn-lt"/>
              </a:rPr>
              <a:t>snegi</a:t>
            </a:r>
            <a:r>
              <a:rPr lang="en-US" sz="3600" dirty="0">
                <a:ea typeface="+mn-lt"/>
                <a:cs typeface="+mn-lt"/>
              </a:rPr>
              <a:t> </a:t>
            </a:r>
            <a:r>
              <a:rPr lang="en-US" sz="3600" dirty="0" err="1">
                <a:ea typeface="+mn-lt"/>
                <a:cs typeface="+mn-lt"/>
              </a:rPr>
              <a:t>dharunde</a:t>
            </a:r>
            <a:endParaRPr lang="en-US" dirty="0" err="1"/>
          </a:p>
          <a:p>
            <a:pPr>
              <a:buNone/>
            </a:pPr>
            <a:r>
              <a:rPr lang="en-US" sz="3600" dirty="0" err="1">
                <a:ea typeface="+mn-lt"/>
                <a:cs typeface="+mn-lt"/>
              </a:rPr>
              <a:t>Paava</a:t>
            </a:r>
            <a:r>
              <a:rPr lang="en-US" sz="3600" dirty="0">
                <a:ea typeface="+mn-lt"/>
                <a:cs typeface="+mn-lt"/>
              </a:rPr>
              <a:t> </a:t>
            </a:r>
            <a:r>
              <a:rPr lang="en-US" sz="3600" dirty="0" err="1">
                <a:ea typeface="+mn-lt"/>
                <a:cs typeface="+mn-lt"/>
              </a:rPr>
              <a:t>baaram</a:t>
            </a:r>
            <a:r>
              <a:rPr lang="en-US" sz="3600" dirty="0">
                <a:ea typeface="+mn-lt"/>
                <a:cs typeface="+mn-lt"/>
              </a:rPr>
              <a:t> </a:t>
            </a:r>
            <a:r>
              <a:rPr lang="en-US" sz="3600" dirty="0" err="1">
                <a:ea typeface="+mn-lt"/>
                <a:cs typeface="+mn-lt"/>
              </a:rPr>
              <a:t>theerndhu</a:t>
            </a:r>
            <a:r>
              <a:rPr lang="en-US" sz="3600" dirty="0">
                <a:ea typeface="+mn-lt"/>
                <a:cs typeface="+mn-lt"/>
              </a:rPr>
              <a:t> </a:t>
            </a:r>
            <a:r>
              <a:rPr lang="en-US" sz="3600" dirty="0" err="1">
                <a:ea typeface="+mn-lt"/>
                <a:cs typeface="+mn-lt"/>
              </a:rPr>
              <a:t>poga</a:t>
            </a:r>
            <a:endParaRPr lang="en-US" dirty="0" err="1"/>
          </a:p>
          <a:p>
            <a:pPr>
              <a:buNone/>
            </a:pPr>
            <a:r>
              <a:rPr lang="en-US" sz="3600" dirty="0" err="1">
                <a:ea typeface="+mn-lt"/>
                <a:cs typeface="+mn-lt"/>
              </a:rPr>
              <a:t>Meetpar</a:t>
            </a:r>
            <a:r>
              <a:rPr lang="en-US" sz="3600" dirty="0">
                <a:ea typeface="+mn-lt"/>
                <a:cs typeface="+mn-lt"/>
              </a:rPr>
              <a:t> </a:t>
            </a:r>
            <a:r>
              <a:rPr lang="en-US" sz="3600" dirty="0" err="1">
                <a:ea typeface="+mn-lt"/>
                <a:cs typeface="+mn-lt"/>
              </a:rPr>
              <a:t>paadham</a:t>
            </a:r>
            <a:r>
              <a:rPr lang="en-US" sz="3600" dirty="0">
                <a:ea typeface="+mn-lt"/>
                <a:cs typeface="+mn-lt"/>
              </a:rPr>
              <a:t> </a:t>
            </a:r>
            <a:r>
              <a:rPr lang="en-US" sz="3600" dirty="0" err="1">
                <a:ea typeface="+mn-lt"/>
                <a:cs typeface="+mn-lt"/>
              </a:rPr>
              <a:t>thanjame</a:t>
            </a:r>
            <a:endParaRPr lang="en-US" dirty="0" err="1"/>
          </a:p>
          <a:p>
            <a:pPr>
              <a:buNone/>
            </a:pPr>
            <a:r>
              <a:rPr lang="en-US" sz="3600" dirty="0">
                <a:ea typeface="+mn-lt"/>
                <a:cs typeface="+mn-lt"/>
              </a:rPr>
              <a:t>Saala </a:t>
            </a:r>
            <a:r>
              <a:rPr lang="en-US" sz="3600" dirty="0" err="1">
                <a:ea typeface="+mn-lt"/>
                <a:cs typeface="+mn-lt"/>
              </a:rPr>
              <a:t>dhukka</a:t>
            </a:r>
            <a:r>
              <a:rPr lang="en-US" sz="3600" dirty="0">
                <a:ea typeface="+mn-lt"/>
                <a:cs typeface="+mn-lt"/>
              </a:rPr>
              <a:t> </a:t>
            </a:r>
            <a:r>
              <a:rPr lang="en-US" sz="3600" dirty="0" err="1">
                <a:ea typeface="+mn-lt"/>
                <a:cs typeface="+mn-lt"/>
              </a:rPr>
              <a:t>thunbathaale</a:t>
            </a:r>
            <a:endParaRPr lang="en-US" dirty="0" err="1"/>
          </a:p>
          <a:p>
            <a:pPr>
              <a:buNone/>
            </a:pPr>
            <a:r>
              <a:rPr lang="en-US" sz="3600" dirty="0" err="1">
                <a:ea typeface="+mn-lt"/>
                <a:cs typeface="+mn-lt"/>
              </a:rPr>
              <a:t>Nenjam</a:t>
            </a:r>
            <a:r>
              <a:rPr lang="en-US" sz="3600" dirty="0">
                <a:ea typeface="+mn-lt"/>
                <a:cs typeface="+mn-lt"/>
              </a:rPr>
              <a:t> </a:t>
            </a:r>
            <a:r>
              <a:rPr lang="en-US" sz="3600" dirty="0" err="1">
                <a:ea typeface="+mn-lt"/>
                <a:cs typeface="+mn-lt"/>
              </a:rPr>
              <a:t>Nondhu</a:t>
            </a:r>
            <a:r>
              <a:rPr lang="en-US" sz="3600" dirty="0">
                <a:ea typeface="+mn-lt"/>
                <a:cs typeface="+mn-lt"/>
              </a:rPr>
              <a:t> </a:t>
            </a:r>
            <a:r>
              <a:rPr lang="en-US" sz="3600" dirty="0" err="1">
                <a:ea typeface="+mn-lt"/>
                <a:cs typeface="+mn-lt"/>
              </a:rPr>
              <a:t>sorungaal</a:t>
            </a:r>
            <a:endParaRPr lang="en-US" dirty="0" err="1"/>
          </a:p>
          <a:p>
            <a:pPr>
              <a:buNone/>
            </a:pPr>
            <a:r>
              <a:rPr lang="en-US" sz="3600" dirty="0" err="1">
                <a:ea typeface="+mn-lt"/>
                <a:cs typeface="+mn-lt"/>
              </a:rPr>
              <a:t>Thumbam</a:t>
            </a:r>
            <a:r>
              <a:rPr lang="en-US" sz="3600" dirty="0">
                <a:ea typeface="+mn-lt"/>
                <a:cs typeface="+mn-lt"/>
              </a:rPr>
              <a:t> </a:t>
            </a:r>
            <a:r>
              <a:rPr lang="en-US" sz="3600" dirty="0" err="1">
                <a:ea typeface="+mn-lt"/>
                <a:cs typeface="+mn-lt"/>
              </a:rPr>
              <a:t>inbamaaga</a:t>
            </a:r>
            <a:r>
              <a:rPr lang="en-US" sz="3600" dirty="0">
                <a:ea typeface="+mn-lt"/>
                <a:cs typeface="+mn-lt"/>
              </a:rPr>
              <a:t> </a:t>
            </a:r>
            <a:r>
              <a:rPr lang="en-US" sz="3600" dirty="0" err="1">
                <a:ea typeface="+mn-lt"/>
                <a:cs typeface="+mn-lt"/>
              </a:rPr>
              <a:t>maarum</a:t>
            </a:r>
            <a:endParaRPr lang="en-US" dirty="0" err="1"/>
          </a:p>
          <a:p>
            <a:pPr>
              <a:buNone/>
            </a:pPr>
            <a:r>
              <a:rPr lang="en-US" sz="3600" dirty="0" err="1">
                <a:ea typeface="+mn-lt"/>
                <a:cs typeface="+mn-lt"/>
              </a:rPr>
              <a:t>Ookamana</a:t>
            </a:r>
            <a:r>
              <a:rPr lang="en-US" sz="3600" dirty="0">
                <a:ea typeface="+mn-lt"/>
                <a:cs typeface="+mn-lt"/>
              </a:rPr>
              <a:t> </a:t>
            </a:r>
            <a:r>
              <a:rPr lang="en-US" sz="3600" dirty="0" err="1">
                <a:ea typeface="+mn-lt"/>
                <a:cs typeface="+mn-lt"/>
              </a:rPr>
              <a:t>jebathaal</a:t>
            </a:r>
            <a:endParaRPr lang="en-US" dirty="0" err="1"/>
          </a:p>
        </p:txBody>
      </p:sp>
    </p:spTree>
    <p:extLst>
      <p:ext uri="{BB962C8B-B14F-4D97-AF65-F5344CB8AC3E}">
        <p14:creationId xmlns:p14="http://schemas.microsoft.com/office/powerpoint/2010/main" val="2184928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826027"/>
            <a:ext cx="10335695" cy="5085195"/>
          </a:xfrm>
        </p:spPr>
        <p:txBody>
          <a:bodyPr vert="horz" lIns="91440" tIns="45720" rIns="91440" bIns="45720" rtlCol="0" anchor="t">
            <a:normAutofit lnSpcReduction="10000"/>
          </a:bodyPr>
          <a:lstStyle/>
          <a:p>
            <a:pPr>
              <a:buNone/>
            </a:pPr>
            <a:r>
              <a:rPr lang="en-US" sz="3600" dirty="0">
                <a:ea typeface="+mn-lt"/>
                <a:cs typeface="+mn-lt"/>
              </a:rPr>
              <a:t>Kashta </a:t>
            </a:r>
            <a:r>
              <a:rPr lang="en-US" sz="3600" dirty="0" err="1">
                <a:ea typeface="+mn-lt"/>
                <a:cs typeface="+mn-lt"/>
              </a:rPr>
              <a:t>nashta</a:t>
            </a:r>
            <a:r>
              <a:rPr lang="en-US" sz="3600" dirty="0">
                <a:ea typeface="+mn-lt"/>
                <a:cs typeface="+mn-lt"/>
              </a:rPr>
              <a:t> </a:t>
            </a:r>
            <a:r>
              <a:rPr lang="en-US" sz="3600" dirty="0" err="1">
                <a:ea typeface="+mn-lt"/>
                <a:cs typeface="+mn-lt"/>
              </a:rPr>
              <a:t>munda</a:t>
            </a:r>
            <a:r>
              <a:rPr lang="en-US" sz="3600" dirty="0">
                <a:ea typeface="+mn-lt"/>
                <a:cs typeface="+mn-lt"/>
              </a:rPr>
              <a:t> </a:t>
            </a:r>
            <a:r>
              <a:rPr lang="en-US" sz="3600" dirty="0" err="1">
                <a:ea typeface="+mn-lt"/>
                <a:cs typeface="+mn-lt"/>
              </a:rPr>
              <a:t>naalum</a:t>
            </a:r>
            <a:endParaRPr lang="en-US" dirty="0" err="1"/>
          </a:p>
          <a:p>
            <a:pPr>
              <a:buNone/>
            </a:pPr>
            <a:r>
              <a:rPr lang="en-US" sz="3600" dirty="0">
                <a:ea typeface="+mn-lt"/>
                <a:cs typeface="+mn-lt"/>
              </a:rPr>
              <a:t>Yesu </a:t>
            </a:r>
            <a:r>
              <a:rPr lang="en-US" sz="3600" dirty="0" err="1">
                <a:ea typeface="+mn-lt"/>
                <a:cs typeface="+mn-lt"/>
              </a:rPr>
              <a:t>vandai</a:t>
            </a:r>
            <a:r>
              <a:rPr lang="en-US" sz="3600" dirty="0">
                <a:ea typeface="+mn-lt"/>
                <a:cs typeface="+mn-lt"/>
              </a:rPr>
              <a:t> </a:t>
            </a:r>
            <a:r>
              <a:rPr lang="en-US" sz="3600" dirty="0" err="1">
                <a:ea typeface="+mn-lt"/>
                <a:cs typeface="+mn-lt"/>
              </a:rPr>
              <a:t>seruvom</a:t>
            </a:r>
            <a:endParaRPr lang="en-US"/>
          </a:p>
          <a:p>
            <a:pPr>
              <a:buNone/>
            </a:pPr>
            <a:r>
              <a:rPr lang="en-US" sz="3600" dirty="0">
                <a:ea typeface="+mn-lt"/>
                <a:cs typeface="+mn-lt"/>
              </a:rPr>
              <a:t>Mosa </a:t>
            </a:r>
            <a:r>
              <a:rPr lang="en-US" sz="3600" dirty="0" err="1">
                <a:ea typeface="+mn-lt"/>
                <a:cs typeface="+mn-lt"/>
              </a:rPr>
              <a:t>naasam</a:t>
            </a:r>
            <a:r>
              <a:rPr lang="en-US" sz="3600" dirty="0">
                <a:ea typeface="+mn-lt"/>
                <a:cs typeface="+mn-lt"/>
              </a:rPr>
              <a:t> </a:t>
            </a:r>
            <a:r>
              <a:rPr lang="en-US" sz="3600" dirty="0" err="1">
                <a:ea typeface="+mn-lt"/>
                <a:cs typeface="+mn-lt"/>
              </a:rPr>
              <a:t>nerittaalum</a:t>
            </a:r>
            <a:endParaRPr lang="en-US"/>
          </a:p>
          <a:p>
            <a:pPr>
              <a:buNone/>
            </a:pPr>
            <a:r>
              <a:rPr lang="en-US" sz="3600" dirty="0">
                <a:ea typeface="+mn-lt"/>
                <a:cs typeface="+mn-lt"/>
              </a:rPr>
              <a:t>Jeba </a:t>
            </a:r>
            <a:r>
              <a:rPr lang="en-US" sz="3600" dirty="0" err="1">
                <a:ea typeface="+mn-lt"/>
                <a:cs typeface="+mn-lt"/>
              </a:rPr>
              <a:t>thoobam</a:t>
            </a:r>
            <a:r>
              <a:rPr lang="en-US" sz="3600" dirty="0">
                <a:ea typeface="+mn-lt"/>
                <a:cs typeface="+mn-lt"/>
              </a:rPr>
              <a:t> </a:t>
            </a:r>
            <a:r>
              <a:rPr lang="en-US" sz="3600" dirty="0" err="1">
                <a:ea typeface="+mn-lt"/>
                <a:cs typeface="+mn-lt"/>
              </a:rPr>
              <a:t>kaatuvom</a:t>
            </a:r>
            <a:endParaRPr lang="en-US"/>
          </a:p>
          <a:p>
            <a:pPr>
              <a:buNone/>
            </a:pPr>
            <a:r>
              <a:rPr lang="en-US" sz="3600" dirty="0" err="1">
                <a:ea typeface="+mn-lt"/>
                <a:cs typeface="+mn-lt"/>
              </a:rPr>
              <a:t>Neekuvaare</a:t>
            </a:r>
            <a:r>
              <a:rPr lang="en-US" sz="3600" dirty="0">
                <a:ea typeface="+mn-lt"/>
                <a:cs typeface="+mn-lt"/>
              </a:rPr>
              <a:t> </a:t>
            </a:r>
            <a:r>
              <a:rPr lang="en-US" sz="3600" dirty="0" err="1">
                <a:ea typeface="+mn-lt"/>
                <a:cs typeface="+mn-lt"/>
              </a:rPr>
              <a:t>nenjin</a:t>
            </a:r>
            <a:r>
              <a:rPr lang="en-US" sz="3600" dirty="0">
                <a:ea typeface="+mn-lt"/>
                <a:cs typeface="+mn-lt"/>
              </a:rPr>
              <a:t> </a:t>
            </a:r>
            <a:r>
              <a:rPr lang="en-US" sz="3600" dirty="0" err="1">
                <a:ea typeface="+mn-lt"/>
                <a:cs typeface="+mn-lt"/>
              </a:rPr>
              <a:t>novai</a:t>
            </a:r>
            <a:endParaRPr lang="en-US"/>
          </a:p>
          <a:p>
            <a:pPr>
              <a:buNone/>
            </a:pPr>
            <a:r>
              <a:rPr lang="en-US" sz="3600" dirty="0">
                <a:ea typeface="+mn-lt"/>
                <a:cs typeface="+mn-lt"/>
              </a:rPr>
              <a:t>Bela </a:t>
            </a:r>
            <a:r>
              <a:rPr lang="en-US" sz="3600" dirty="0" err="1">
                <a:ea typeface="+mn-lt"/>
                <a:cs typeface="+mn-lt"/>
              </a:rPr>
              <a:t>veenam</a:t>
            </a:r>
            <a:r>
              <a:rPr lang="en-US" sz="3600" dirty="0">
                <a:ea typeface="+mn-lt"/>
                <a:cs typeface="+mn-lt"/>
              </a:rPr>
              <a:t> </a:t>
            </a:r>
            <a:r>
              <a:rPr lang="en-US" sz="3600" dirty="0" err="1">
                <a:ea typeface="+mn-lt"/>
                <a:cs typeface="+mn-lt"/>
              </a:rPr>
              <a:t>thaanguvaar</a:t>
            </a:r>
            <a:endParaRPr lang="en-US"/>
          </a:p>
          <a:p>
            <a:pPr>
              <a:buNone/>
            </a:pPr>
            <a:r>
              <a:rPr lang="en-US" sz="3600" dirty="0" err="1">
                <a:ea typeface="+mn-lt"/>
                <a:cs typeface="+mn-lt"/>
              </a:rPr>
              <a:t>Neekkuvaare</a:t>
            </a:r>
            <a:r>
              <a:rPr lang="en-US" sz="3600" dirty="0">
                <a:ea typeface="+mn-lt"/>
                <a:cs typeface="+mn-lt"/>
              </a:rPr>
              <a:t> </a:t>
            </a:r>
            <a:r>
              <a:rPr lang="en-US" sz="3600" dirty="0" err="1">
                <a:ea typeface="+mn-lt"/>
                <a:cs typeface="+mn-lt"/>
              </a:rPr>
              <a:t>manasorbai</a:t>
            </a:r>
            <a:endParaRPr lang="en-US"/>
          </a:p>
          <a:p>
            <a:pPr>
              <a:buNone/>
            </a:pPr>
            <a:r>
              <a:rPr lang="en-US" sz="3600" dirty="0" err="1">
                <a:ea typeface="+mn-lt"/>
                <a:cs typeface="+mn-lt"/>
              </a:rPr>
              <a:t>Theeyagunam</a:t>
            </a:r>
            <a:r>
              <a:rPr lang="en-US" sz="3600" dirty="0">
                <a:ea typeface="+mn-lt"/>
                <a:cs typeface="+mn-lt"/>
              </a:rPr>
              <a:t> </a:t>
            </a:r>
            <a:r>
              <a:rPr lang="en-US" sz="3600" dirty="0" err="1">
                <a:ea typeface="+mn-lt"/>
                <a:cs typeface="+mn-lt"/>
              </a:rPr>
              <a:t>maatruvaar</a:t>
            </a:r>
            <a:endParaRPr lang="en-US" dirty="0" err="1"/>
          </a:p>
        </p:txBody>
      </p:sp>
    </p:spTree>
    <p:extLst>
      <p:ext uri="{BB962C8B-B14F-4D97-AF65-F5344CB8AC3E}">
        <p14:creationId xmlns:p14="http://schemas.microsoft.com/office/powerpoint/2010/main" val="2674693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7999-1A5E-69D3-7D6A-0C1A2AA2A235}"/>
              </a:ext>
            </a:extLst>
          </p:cNvPr>
          <p:cNvSpPr>
            <a:spLocks noGrp="1"/>
          </p:cNvSpPr>
          <p:nvPr>
            <p:ph type="title"/>
          </p:nvPr>
        </p:nvSpPr>
        <p:spPr/>
        <p:txBody>
          <a:bodyPr/>
          <a:lstStyle/>
          <a:p>
            <a:r>
              <a:rPr lang="en-US" dirty="0"/>
              <a:t>CAST YOUR BURDENS UNTO JESUS</a:t>
            </a:r>
          </a:p>
        </p:txBody>
      </p:sp>
      <p:sp>
        <p:nvSpPr>
          <p:cNvPr id="3" name="Text Placeholder 2">
            <a:extLst>
              <a:ext uri="{FF2B5EF4-FFF2-40B4-BE49-F238E27FC236}">
                <a16:creationId xmlns:a16="http://schemas.microsoft.com/office/drawing/2014/main" id="{D9D39D90-981E-ADFA-C2A8-F20B25B85CB9}"/>
              </a:ext>
            </a:extLst>
          </p:cNvPr>
          <p:cNvSpPr>
            <a:spLocks noGrp="1"/>
          </p:cNvSpPr>
          <p:nvPr>
            <p:ph type="body" idx="1"/>
          </p:nvPr>
        </p:nvSpPr>
        <p:spPr>
          <a:xfrm>
            <a:off x="2589212" y="3828751"/>
            <a:ext cx="8915399" cy="860400"/>
          </a:xfrm>
        </p:spPr>
        <p:txBody>
          <a:bodyPr>
            <a:normAutofit fontScale="85000" lnSpcReduction="20000"/>
          </a:bodyPr>
          <a:lstStyle/>
          <a:p>
            <a:r>
              <a:rPr lang="en-US" i="1" dirty="0">
                <a:ea typeface="+mn-lt"/>
                <a:cs typeface="+mn-lt"/>
              </a:rPr>
              <a:t>Cast your cares on the Lord and he will sustain you; he will never let the righteous be shaken.</a:t>
            </a:r>
          </a:p>
          <a:p>
            <a:r>
              <a:rPr lang="en-US" i="1" dirty="0">
                <a:ea typeface="+mn-lt"/>
                <a:cs typeface="+mn-lt"/>
              </a:rPr>
              <a:t>Psalm 55:22</a:t>
            </a:r>
            <a:endParaRPr lang="en-US" dirty="0"/>
          </a:p>
        </p:txBody>
      </p:sp>
    </p:spTree>
    <p:extLst>
      <p:ext uri="{BB962C8B-B14F-4D97-AF65-F5344CB8AC3E}">
        <p14:creationId xmlns:p14="http://schemas.microsoft.com/office/powerpoint/2010/main" val="201505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9D17E3F-9160-4D16-8F1D-F8FE94E2A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2592925" y="624110"/>
            <a:ext cx="8911687" cy="1280890"/>
          </a:xfrm>
        </p:spPr>
        <p:txBody>
          <a:bodyPr>
            <a:normAutofit/>
          </a:bodyPr>
          <a:lstStyle/>
          <a:p>
            <a:r>
              <a:rPr lang="en-US" dirty="0"/>
              <a:t>Songs</a:t>
            </a:r>
          </a:p>
        </p:txBody>
      </p:sp>
      <p:grpSp>
        <p:nvGrpSpPr>
          <p:cNvPr id="35" name="Group 34">
            <a:extLst>
              <a:ext uri="{FF2B5EF4-FFF2-40B4-BE49-F238E27FC236}">
                <a16:creationId xmlns:a16="http://schemas.microsoft.com/office/drawing/2014/main" id="{93DBB853-C277-42C7-80D0-110A8842E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36" name="Freeform 11">
              <a:extLst>
                <a:ext uri="{FF2B5EF4-FFF2-40B4-BE49-F238E27FC236}">
                  <a16:creationId xmlns:a16="http://schemas.microsoft.com/office/drawing/2014/main" id="{8D2CA353-4AC3-432A-8704-A618563E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a16="http://schemas.microsoft.com/office/drawing/2014/main" id="{71685CFF-C2D8-4119-9CDA-504914853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a16="http://schemas.microsoft.com/office/drawing/2014/main" id="{119C20C9-05B5-4384-9F4E-B4B8FA299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a16="http://schemas.microsoft.com/office/drawing/2014/main" id="{F78ACAA7-E69F-43D4-919F-59DCA6482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a16="http://schemas.microsoft.com/office/drawing/2014/main" id="{96704AC3-E553-4428-AD42-796DD344A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3144CE2D-2D9E-4E16-92AA-F685E4549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CD4C0C99-C139-4838-92A2-2C05514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a16="http://schemas.microsoft.com/office/drawing/2014/main" id="{6D356AA9-ECE0-4E40-A277-44AC6EF76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a16="http://schemas.microsoft.com/office/drawing/2014/main" id="{5A9C3CFE-942C-43DB-9652-8B264755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reeform 20">
              <a:extLst>
                <a:ext uri="{FF2B5EF4-FFF2-40B4-BE49-F238E27FC236}">
                  <a16:creationId xmlns:a16="http://schemas.microsoft.com/office/drawing/2014/main" id="{F3DDB2C0-7B2C-4BA5-8ECA-463274672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a16="http://schemas.microsoft.com/office/drawing/2014/main" id="{CCB346B3-FD72-422B-9688-F54E77399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a16="http://schemas.microsoft.com/office/drawing/2014/main" id="{A5E738B1-537A-48F5-B99B-72BF4EA8B0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a:extLst>
              <a:ext uri="{FF2B5EF4-FFF2-40B4-BE49-F238E27FC236}">
                <a16:creationId xmlns:a16="http://schemas.microsoft.com/office/drawing/2014/main" id="{65CAAAF8-C872-447C-BCD0-F5CD3016C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50" name="Freeform 27">
              <a:extLst>
                <a:ext uri="{FF2B5EF4-FFF2-40B4-BE49-F238E27FC236}">
                  <a16:creationId xmlns:a16="http://schemas.microsoft.com/office/drawing/2014/main" id="{3CD192F9-4898-4362-B1A2-3DDAA546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25658BAB-0A60-4CAE-B735-5297A284A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a:extLst>
                <a:ext uri="{FF2B5EF4-FFF2-40B4-BE49-F238E27FC236}">
                  <a16:creationId xmlns:a16="http://schemas.microsoft.com/office/drawing/2014/main" id="{B176DB7C-2C45-4E08-956B-5D2E339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a:extLst>
                <a:ext uri="{FF2B5EF4-FFF2-40B4-BE49-F238E27FC236}">
                  <a16:creationId xmlns:a16="http://schemas.microsoft.com/office/drawing/2014/main" id="{671B014E-7E67-4978-A9AB-7C6E2F99F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a:extLst>
                <a:ext uri="{FF2B5EF4-FFF2-40B4-BE49-F238E27FC236}">
                  <a16:creationId xmlns:a16="http://schemas.microsoft.com/office/drawing/2014/main" id="{193156F8-3B15-4064-8C4B-F21ED4F37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a:extLst>
                <a:ext uri="{FF2B5EF4-FFF2-40B4-BE49-F238E27FC236}">
                  <a16:creationId xmlns:a16="http://schemas.microsoft.com/office/drawing/2014/main" id="{96B721A4-876F-43D1-B231-585A55B38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a:extLst>
                <a:ext uri="{FF2B5EF4-FFF2-40B4-BE49-F238E27FC236}">
                  <a16:creationId xmlns:a16="http://schemas.microsoft.com/office/drawing/2014/main" id="{3D9AB238-BB7F-4D15-83B0-BD6CA92CC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a:extLst>
                <a:ext uri="{FF2B5EF4-FFF2-40B4-BE49-F238E27FC236}">
                  <a16:creationId xmlns:a16="http://schemas.microsoft.com/office/drawing/2014/main" id="{85F91E03-6B79-4561-AADA-9D9EE519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a:extLst>
                <a:ext uri="{FF2B5EF4-FFF2-40B4-BE49-F238E27FC236}">
                  <a16:creationId xmlns:a16="http://schemas.microsoft.com/office/drawing/2014/main" id="{A2B05A7B-02BB-4384-AB3F-6300769C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a:extLst>
                <a:ext uri="{FF2B5EF4-FFF2-40B4-BE49-F238E27FC236}">
                  <a16:creationId xmlns:a16="http://schemas.microsoft.com/office/drawing/2014/main" id="{10C0CEA7-547A-4AB3-99B0-971B1E98A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a:extLst>
                <a:ext uri="{FF2B5EF4-FFF2-40B4-BE49-F238E27FC236}">
                  <a16:creationId xmlns:a16="http://schemas.microsoft.com/office/drawing/2014/main" id="{643A7C23-A309-4BDC-AC90-7E150B0A7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a:extLst>
                <a:ext uri="{FF2B5EF4-FFF2-40B4-BE49-F238E27FC236}">
                  <a16:creationId xmlns:a16="http://schemas.microsoft.com/office/drawing/2014/main" id="{CDFCEA60-6323-4E47-A467-83E3D32C0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angle 62">
            <a:extLst>
              <a:ext uri="{FF2B5EF4-FFF2-40B4-BE49-F238E27FC236}">
                <a16:creationId xmlns:a16="http://schemas.microsoft.com/office/drawing/2014/main" id="{42D62A3B-08B7-4F45-B0BC-A23B2CC9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reeform 11">
            <a:extLst>
              <a:ext uri="{FF2B5EF4-FFF2-40B4-BE49-F238E27FC236}">
                <a16:creationId xmlns:a16="http://schemas.microsoft.com/office/drawing/2014/main" id="{7527CAFC-17AC-48FE-AB33-811D38361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5" name="Content Placeholder 14">
            <a:extLst>
              <a:ext uri="{FF2B5EF4-FFF2-40B4-BE49-F238E27FC236}">
                <a16:creationId xmlns:a16="http://schemas.microsoft.com/office/drawing/2014/main" id="{BF04447A-D7B7-6ECC-FB7E-6E6768BD8142}"/>
              </a:ext>
            </a:extLst>
          </p:cNvPr>
          <p:cNvSpPr>
            <a:spLocks noGrp="1"/>
          </p:cNvSpPr>
          <p:nvPr>
            <p:ph idx="1"/>
          </p:nvPr>
        </p:nvSpPr>
        <p:spPr>
          <a:xfrm>
            <a:off x="2589212" y="1903647"/>
            <a:ext cx="8915400" cy="3777622"/>
          </a:xfrm>
        </p:spPr>
        <p:txBody>
          <a:bodyPr vert="horz" lIns="91440" tIns="45720" rIns="91440" bIns="45720" rtlCol="0" anchor="t">
            <a:normAutofit fontScale="92500"/>
          </a:bodyPr>
          <a:lstStyle/>
          <a:p>
            <a:pPr>
              <a:lnSpc>
                <a:spcPct val="150000"/>
              </a:lnSpc>
            </a:pPr>
            <a:r>
              <a:rPr lang="en-US" sz="2400" dirty="0">
                <a:ea typeface="+mn-lt"/>
                <a:cs typeface="+mn-lt"/>
              </a:rPr>
              <a:t>IT IS WELL WITH MY SOUL</a:t>
            </a:r>
            <a:endParaRPr lang="en-US" dirty="0"/>
          </a:p>
          <a:p>
            <a:pPr>
              <a:lnSpc>
                <a:spcPct val="150000"/>
              </a:lnSpc>
            </a:pPr>
            <a:r>
              <a:rPr lang="en-US" sz="2400" dirty="0"/>
              <a:t>WHAT A FRIEND WE HAVE IN JESUS</a:t>
            </a:r>
          </a:p>
          <a:p>
            <a:pPr>
              <a:lnSpc>
                <a:spcPct val="150000"/>
              </a:lnSpc>
            </a:pPr>
            <a:r>
              <a:rPr lang="en-US" sz="2400" dirty="0"/>
              <a:t>CAST YOUR BURDENS UNTO JESUS</a:t>
            </a:r>
          </a:p>
          <a:p>
            <a:pPr>
              <a:lnSpc>
                <a:spcPct val="150000"/>
              </a:lnSpc>
            </a:pPr>
            <a:r>
              <a:rPr lang="en-US" sz="2400" dirty="0"/>
              <a:t>ENDUKO NANNINTHAGA NEEVU</a:t>
            </a:r>
          </a:p>
          <a:p>
            <a:pPr>
              <a:lnSpc>
                <a:spcPct val="150000"/>
              </a:lnSpc>
            </a:pPr>
            <a:r>
              <a:rPr lang="en-US" sz="2400" dirty="0">
                <a:latin typeface="Century Gothic"/>
                <a:cs typeface="Arial"/>
              </a:rPr>
              <a:t>WAY MAKER, MIRACLE WORKER</a:t>
            </a:r>
          </a:p>
          <a:p>
            <a:pPr>
              <a:lnSpc>
                <a:spcPct val="150000"/>
              </a:lnSpc>
            </a:pPr>
            <a:r>
              <a:rPr lang="en-US" sz="2400" dirty="0">
                <a:latin typeface="Arial"/>
                <a:cs typeface="Arial"/>
              </a:rPr>
              <a:t>DUNIYA KE IS SAFAR MEIN JAB REHTHA</a:t>
            </a:r>
          </a:p>
          <a:p>
            <a:pPr marL="0" indent="0">
              <a:lnSpc>
                <a:spcPct val="150000"/>
              </a:lnSpc>
              <a:buNone/>
            </a:pPr>
            <a:endParaRPr lang="en-US" sz="2000" dirty="0">
              <a:latin typeface="Arial"/>
              <a:cs typeface="Arial"/>
            </a:endParaRPr>
          </a:p>
        </p:txBody>
      </p:sp>
    </p:spTree>
    <p:extLst>
      <p:ext uri="{BB962C8B-B14F-4D97-AF65-F5344CB8AC3E}">
        <p14:creationId xmlns:p14="http://schemas.microsoft.com/office/powerpoint/2010/main" val="1436557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dirty="0">
                <a:ea typeface="+mn-lt"/>
                <a:cs typeface="+mn-lt"/>
              </a:rPr>
              <a:t>Cast your burdens unto Jesus,</a:t>
            </a:r>
            <a:endParaRPr lang="en-US" dirty="0">
              <a:ea typeface="+mn-lt"/>
              <a:cs typeface="+mn-lt"/>
            </a:endParaRPr>
          </a:p>
          <a:p>
            <a:pPr>
              <a:lnSpc>
                <a:spcPct val="150000"/>
              </a:lnSpc>
              <a:buNone/>
            </a:pPr>
            <a:r>
              <a:rPr lang="en-US" sz="3600" dirty="0">
                <a:ea typeface="+mn-lt"/>
                <a:cs typeface="+mn-lt"/>
              </a:rPr>
              <a:t>for He cares for you.</a:t>
            </a:r>
            <a:endParaRPr lang="en-US" dirty="0"/>
          </a:p>
          <a:p>
            <a:pPr>
              <a:lnSpc>
                <a:spcPct val="150000"/>
              </a:lnSpc>
              <a:buNone/>
            </a:pPr>
            <a:r>
              <a:rPr lang="en-US" sz="3600" dirty="0">
                <a:ea typeface="+mn-lt"/>
                <a:cs typeface="+mn-lt"/>
              </a:rPr>
              <a:t>Cast your burdens unto Jesus,</a:t>
            </a:r>
            <a:endParaRPr lang="en-US" dirty="0">
              <a:ea typeface="+mn-lt"/>
              <a:cs typeface="+mn-lt"/>
            </a:endParaRPr>
          </a:p>
          <a:p>
            <a:pPr>
              <a:lnSpc>
                <a:spcPct val="150000"/>
              </a:lnSpc>
              <a:buNone/>
            </a:pPr>
            <a:r>
              <a:rPr lang="en-US" sz="3600" dirty="0">
                <a:ea typeface="+mn-lt"/>
                <a:cs typeface="+mn-lt"/>
              </a:rPr>
              <a:t>for He cares for you.</a:t>
            </a:r>
            <a:endParaRPr lang="en-US" dirty="0">
              <a:ea typeface="+mn-lt"/>
              <a:cs typeface="+mn-lt"/>
            </a:endParaRPr>
          </a:p>
        </p:txBody>
      </p:sp>
    </p:spTree>
    <p:extLst>
      <p:ext uri="{BB962C8B-B14F-4D97-AF65-F5344CB8AC3E}">
        <p14:creationId xmlns:p14="http://schemas.microsoft.com/office/powerpoint/2010/main" val="214315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dirty="0">
                <a:ea typeface="+mn-lt"/>
                <a:cs typeface="+mn-lt"/>
              </a:rPr>
              <a:t>Higher </a:t>
            </a:r>
            <a:r>
              <a:rPr lang="en-US" sz="3600" dirty="0" err="1">
                <a:ea typeface="+mn-lt"/>
                <a:cs typeface="+mn-lt"/>
              </a:rPr>
              <a:t>higher</a:t>
            </a:r>
            <a:r>
              <a:rPr lang="en-US" sz="3600" dirty="0">
                <a:ea typeface="+mn-lt"/>
                <a:cs typeface="+mn-lt"/>
              </a:rPr>
              <a:t>,</a:t>
            </a:r>
            <a:endParaRPr lang="en-US" dirty="0">
              <a:ea typeface="+mn-lt"/>
              <a:cs typeface="+mn-lt"/>
            </a:endParaRPr>
          </a:p>
          <a:p>
            <a:pPr>
              <a:lnSpc>
                <a:spcPct val="150000"/>
              </a:lnSpc>
              <a:buNone/>
            </a:pPr>
            <a:r>
              <a:rPr lang="en-US" sz="3600" dirty="0">
                <a:ea typeface="+mn-lt"/>
                <a:cs typeface="+mn-lt"/>
              </a:rPr>
              <a:t>higher </a:t>
            </a:r>
            <a:r>
              <a:rPr lang="en-US" sz="3600" dirty="0" err="1">
                <a:ea typeface="+mn-lt"/>
                <a:cs typeface="+mn-lt"/>
              </a:rPr>
              <a:t>higher</a:t>
            </a:r>
            <a:r>
              <a:rPr lang="en-US" sz="3600" dirty="0">
                <a:ea typeface="+mn-lt"/>
                <a:cs typeface="+mn-lt"/>
              </a:rPr>
              <a:t> </a:t>
            </a:r>
            <a:r>
              <a:rPr lang="en-US" sz="3600" dirty="0" err="1">
                <a:ea typeface="+mn-lt"/>
                <a:cs typeface="+mn-lt"/>
              </a:rPr>
              <a:t>higher</a:t>
            </a:r>
            <a:endParaRPr lang="en-US" dirty="0" err="1"/>
          </a:p>
          <a:p>
            <a:pPr>
              <a:lnSpc>
                <a:spcPct val="150000"/>
              </a:lnSpc>
              <a:buNone/>
            </a:pPr>
            <a:r>
              <a:rPr lang="en-US" sz="3600" dirty="0">
                <a:ea typeface="+mn-lt"/>
                <a:cs typeface="+mn-lt"/>
              </a:rPr>
              <a:t>higher, higher</a:t>
            </a:r>
            <a:endParaRPr lang="en-US" dirty="0"/>
          </a:p>
          <a:p>
            <a:pPr>
              <a:lnSpc>
                <a:spcPct val="150000"/>
              </a:lnSpc>
              <a:buNone/>
            </a:pPr>
            <a:r>
              <a:rPr lang="en-US" sz="3600" dirty="0">
                <a:ea typeface="+mn-lt"/>
                <a:cs typeface="+mn-lt"/>
              </a:rPr>
              <a:t>Lift Jesus higher.-----(2)</a:t>
            </a:r>
            <a:endParaRPr lang="en-US" dirty="0"/>
          </a:p>
        </p:txBody>
      </p:sp>
    </p:spTree>
    <p:extLst>
      <p:ext uri="{BB962C8B-B14F-4D97-AF65-F5344CB8AC3E}">
        <p14:creationId xmlns:p14="http://schemas.microsoft.com/office/powerpoint/2010/main" val="126371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dirty="0">
                <a:ea typeface="+mn-lt"/>
                <a:cs typeface="+mn-lt"/>
              </a:rPr>
              <a:t>Lower </a:t>
            </a:r>
            <a:r>
              <a:rPr lang="en-US" sz="3600" dirty="0" err="1">
                <a:ea typeface="+mn-lt"/>
                <a:cs typeface="+mn-lt"/>
              </a:rPr>
              <a:t>lower</a:t>
            </a:r>
            <a:r>
              <a:rPr lang="en-US" sz="3600" dirty="0">
                <a:ea typeface="+mn-lt"/>
                <a:cs typeface="+mn-lt"/>
              </a:rPr>
              <a:t>,</a:t>
            </a:r>
            <a:endParaRPr lang="en-US" dirty="0">
              <a:ea typeface="+mn-lt"/>
              <a:cs typeface="+mn-lt"/>
            </a:endParaRPr>
          </a:p>
          <a:p>
            <a:pPr>
              <a:lnSpc>
                <a:spcPct val="150000"/>
              </a:lnSpc>
              <a:buNone/>
            </a:pPr>
            <a:r>
              <a:rPr lang="en-US" sz="3600" dirty="0">
                <a:ea typeface="+mn-lt"/>
                <a:cs typeface="+mn-lt"/>
              </a:rPr>
              <a:t>lower </a:t>
            </a:r>
            <a:r>
              <a:rPr lang="en-US" sz="3600" dirty="0" err="1">
                <a:ea typeface="+mn-lt"/>
                <a:cs typeface="+mn-lt"/>
              </a:rPr>
              <a:t>lower</a:t>
            </a:r>
            <a:r>
              <a:rPr lang="en-US" sz="3600" dirty="0">
                <a:ea typeface="+mn-lt"/>
                <a:cs typeface="+mn-lt"/>
              </a:rPr>
              <a:t> </a:t>
            </a:r>
            <a:r>
              <a:rPr lang="en-US" sz="3600" dirty="0" err="1">
                <a:ea typeface="+mn-lt"/>
                <a:cs typeface="+mn-lt"/>
              </a:rPr>
              <a:t>lower</a:t>
            </a:r>
            <a:endParaRPr lang="en-US" dirty="0" err="1"/>
          </a:p>
          <a:p>
            <a:pPr>
              <a:lnSpc>
                <a:spcPct val="150000"/>
              </a:lnSpc>
              <a:buNone/>
            </a:pPr>
            <a:r>
              <a:rPr lang="en-US" sz="3600" dirty="0">
                <a:ea typeface="+mn-lt"/>
                <a:cs typeface="+mn-lt"/>
              </a:rPr>
              <a:t>lower, lower</a:t>
            </a:r>
            <a:endParaRPr lang="en-US" dirty="0"/>
          </a:p>
          <a:p>
            <a:pPr>
              <a:lnSpc>
                <a:spcPct val="150000"/>
              </a:lnSpc>
              <a:buNone/>
            </a:pPr>
            <a:r>
              <a:rPr lang="en-US" sz="3600" dirty="0">
                <a:ea typeface="+mn-lt"/>
                <a:cs typeface="+mn-lt"/>
              </a:rPr>
              <a:t>Stamp Satan lower.—--(2)</a:t>
            </a:r>
            <a:endParaRPr lang="en-US" dirty="0"/>
          </a:p>
        </p:txBody>
      </p:sp>
    </p:spTree>
    <p:extLst>
      <p:ext uri="{BB962C8B-B14F-4D97-AF65-F5344CB8AC3E}">
        <p14:creationId xmlns:p14="http://schemas.microsoft.com/office/powerpoint/2010/main" val="122310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dirty="0">
                <a:ea typeface="+mn-lt"/>
                <a:cs typeface="+mn-lt"/>
              </a:rPr>
              <a:t>Cast your burdens unto Jesus,</a:t>
            </a:r>
            <a:endParaRPr lang="en-US" dirty="0">
              <a:ea typeface="+mn-lt"/>
              <a:cs typeface="+mn-lt"/>
            </a:endParaRPr>
          </a:p>
          <a:p>
            <a:pPr>
              <a:lnSpc>
                <a:spcPct val="150000"/>
              </a:lnSpc>
              <a:buNone/>
            </a:pPr>
            <a:r>
              <a:rPr lang="en-US" sz="3600" dirty="0">
                <a:ea typeface="+mn-lt"/>
                <a:cs typeface="+mn-lt"/>
              </a:rPr>
              <a:t>for He cares for you.</a:t>
            </a:r>
            <a:endParaRPr lang="en-US" dirty="0"/>
          </a:p>
          <a:p>
            <a:pPr>
              <a:lnSpc>
                <a:spcPct val="150000"/>
              </a:lnSpc>
              <a:buNone/>
            </a:pPr>
            <a:r>
              <a:rPr lang="en-US" sz="3600" dirty="0">
                <a:ea typeface="+mn-lt"/>
                <a:cs typeface="+mn-lt"/>
              </a:rPr>
              <a:t>Cast your burdens unto Jesus,</a:t>
            </a:r>
            <a:endParaRPr lang="en-US" dirty="0">
              <a:ea typeface="+mn-lt"/>
              <a:cs typeface="+mn-lt"/>
            </a:endParaRPr>
          </a:p>
          <a:p>
            <a:pPr>
              <a:lnSpc>
                <a:spcPct val="150000"/>
              </a:lnSpc>
              <a:buNone/>
            </a:pPr>
            <a:r>
              <a:rPr lang="en-US" sz="3600" dirty="0">
                <a:ea typeface="+mn-lt"/>
                <a:cs typeface="+mn-lt"/>
              </a:rPr>
              <a:t>for He cares for you.</a:t>
            </a:r>
            <a:endParaRPr lang="en-US" dirty="0">
              <a:ea typeface="+mn-lt"/>
              <a:cs typeface="+mn-lt"/>
            </a:endParaRPr>
          </a:p>
        </p:txBody>
      </p:sp>
    </p:spTree>
    <p:extLst>
      <p:ext uri="{BB962C8B-B14F-4D97-AF65-F5344CB8AC3E}">
        <p14:creationId xmlns:p14="http://schemas.microsoft.com/office/powerpoint/2010/main" val="866454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a:ea typeface="+mn-lt"/>
                <a:cs typeface="+mn-lt"/>
              </a:rPr>
              <a:t>Higher </a:t>
            </a:r>
            <a:r>
              <a:rPr lang="en-US" sz="3600" err="1">
                <a:ea typeface="+mn-lt"/>
                <a:cs typeface="+mn-lt"/>
              </a:rPr>
              <a:t>higher</a:t>
            </a:r>
            <a:r>
              <a:rPr lang="en-US" sz="3600">
                <a:ea typeface="+mn-lt"/>
                <a:cs typeface="+mn-lt"/>
              </a:rPr>
              <a:t>,</a:t>
            </a:r>
            <a:endParaRPr lang="en-US">
              <a:ea typeface="+mn-lt"/>
              <a:cs typeface="+mn-lt"/>
            </a:endParaRPr>
          </a:p>
          <a:p>
            <a:pPr>
              <a:lnSpc>
                <a:spcPct val="150000"/>
              </a:lnSpc>
              <a:buNone/>
            </a:pPr>
            <a:r>
              <a:rPr lang="en-US" sz="3600">
                <a:ea typeface="+mn-lt"/>
                <a:cs typeface="+mn-lt"/>
              </a:rPr>
              <a:t>higher </a:t>
            </a:r>
            <a:r>
              <a:rPr lang="en-US" sz="3600" err="1">
                <a:ea typeface="+mn-lt"/>
                <a:cs typeface="+mn-lt"/>
              </a:rPr>
              <a:t>higher</a:t>
            </a:r>
            <a:r>
              <a:rPr lang="en-US" sz="3600">
                <a:ea typeface="+mn-lt"/>
                <a:cs typeface="+mn-lt"/>
              </a:rPr>
              <a:t> </a:t>
            </a:r>
            <a:r>
              <a:rPr lang="en-US" sz="3600" err="1">
                <a:ea typeface="+mn-lt"/>
                <a:cs typeface="+mn-lt"/>
              </a:rPr>
              <a:t>higher</a:t>
            </a:r>
            <a:endParaRPr lang="en-US" err="1"/>
          </a:p>
          <a:p>
            <a:pPr>
              <a:lnSpc>
                <a:spcPct val="150000"/>
              </a:lnSpc>
              <a:buNone/>
            </a:pPr>
            <a:r>
              <a:rPr lang="en-US" sz="3600">
                <a:ea typeface="+mn-lt"/>
                <a:cs typeface="+mn-lt"/>
              </a:rPr>
              <a:t>higher, higher</a:t>
            </a:r>
            <a:endParaRPr lang="en-US"/>
          </a:p>
          <a:p>
            <a:pPr>
              <a:lnSpc>
                <a:spcPct val="150000"/>
              </a:lnSpc>
              <a:buNone/>
            </a:pPr>
            <a:r>
              <a:rPr lang="en-US" sz="3600" dirty="0">
                <a:ea typeface="+mn-lt"/>
                <a:cs typeface="+mn-lt"/>
              </a:rPr>
              <a:t>Lift Jesus higher.-----(2)</a:t>
            </a:r>
            <a:endParaRPr lang="en-US" dirty="0"/>
          </a:p>
        </p:txBody>
      </p:sp>
    </p:spTree>
    <p:extLst>
      <p:ext uri="{BB962C8B-B14F-4D97-AF65-F5344CB8AC3E}">
        <p14:creationId xmlns:p14="http://schemas.microsoft.com/office/powerpoint/2010/main" val="4229116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dirty="0">
                <a:ea typeface="+mn-lt"/>
                <a:cs typeface="+mn-lt"/>
              </a:rPr>
              <a:t>Lower </a:t>
            </a:r>
            <a:r>
              <a:rPr lang="en-US" sz="3600" dirty="0" err="1">
                <a:ea typeface="+mn-lt"/>
                <a:cs typeface="+mn-lt"/>
              </a:rPr>
              <a:t>lower</a:t>
            </a:r>
            <a:r>
              <a:rPr lang="en-US" sz="3600" dirty="0">
                <a:ea typeface="+mn-lt"/>
                <a:cs typeface="+mn-lt"/>
              </a:rPr>
              <a:t>,</a:t>
            </a:r>
            <a:endParaRPr lang="en-US" dirty="0">
              <a:ea typeface="+mn-lt"/>
              <a:cs typeface="+mn-lt"/>
            </a:endParaRPr>
          </a:p>
          <a:p>
            <a:pPr>
              <a:lnSpc>
                <a:spcPct val="150000"/>
              </a:lnSpc>
              <a:buNone/>
            </a:pPr>
            <a:r>
              <a:rPr lang="en-US" sz="3600" dirty="0">
                <a:ea typeface="+mn-lt"/>
                <a:cs typeface="+mn-lt"/>
              </a:rPr>
              <a:t>lower </a:t>
            </a:r>
            <a:r>
              <a:rPr lang="en-US" sz="3600" dirty="0" err="1">
                <a:ea typeface="+mn-lt"/>
                <a:cs typeface="+mn-lt"/>
              </a:rPr>
              <a:t>lower</a:t>
            </a:r>
            <a:r>
              <a:rPr lang="en-US" sz="3600" dirty="0">
                <a:ea typeface="+mn-lt"/>
                <a:cs typeface="+mn-lt"/>
              </a:rPr>
              <a:t> </a:t>
            </a:r>
            <a:r>
              <a:rPr lang="en-US" sz="3600" dirty="0" err="1">
                <a:ea typeface="+mn-lt"/>
                <a:cs typeface="+mn-lt"/>
              </a:rPr>
              <a:t>lower</a:t>
            </a:r>
            <a:endParaRPr lang="en-US" dirty="0" err="1"/>
          </a:p>
          <a:p>
            <a:pPr>
              <a:lnSpc>
                <a:spcPct val="150000"/>
              </a:lnSpc>
              <a:buNone/>
            </a:pPr>
            <a:r>
              <a:rPr lang="en-US" sz="3600" dirty="0">
                <a:ea typeface="+mn-lt"/>
                <a:cs typeface="+mn-lt"/>
              </a:rPr>
              <a:t>lower, lower</a:t>
            </a:r>
            <a:endParaRPr lang="en-US" dirty="0"/>
          </a:p>
          <a:p>
            <a:pPr>
              <a:lnSpc>
                <a:spcPct val="150000"/>
              </a:lnSpc>
              <a:buNone/>
            </a:pPr>
            <a:r>
              <a:rPr lang="en-US" sz="3600" dirty="0">
                <a:ea typeface="+mn-lt"/>
                <a:cs typeface="+mn-lt"/>
              </a:rPr>
              <a:t>Stamp Satan lower.—--(2)</a:t>
            </a:r>
            <a:endParaRPr lang="en-US" dirty="0"/>
          </a:p>
        </p:txBody>
      </p:sp>
    </p:spTree>
    <p:extLst>
      <p:ext uri="{BB962C8B-B14F-4D97-AF65-F5344CB8AC3E}">
        <p14:creationId xmlns:p14="http://schemas.microsoft.com/office/powerpoint/2010/main" val="62548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dirty="0">
                <a:ea typeface="+mn-lt"/>
                <a:cs typeface="+mn-lt"/>
              </a:rPr>
              <a:t>Cast your burdens unto Jesus,</a:t>
            </a:r>
            <a:endParaRPr lang="en-US" dirty="0">
              <a:ea typeface="+mn-lt"/>
              <a:cs typeface="+mn-lt"/>
            </a:endParaRPr>
          </a:p>
          <a:p>
            <a:pPr>
              <a:lnSpc>
                <a:spcPct val="150000"/>
              </a:lnSpc>
              <a:buNone/>
            </a:pPr>
            <a:r>
              <a:rPr lang="en-US" sz="3600" dirty="0">
                <a:ea typeface="+mn-lt"/>
                <a:cs typeface="+mn-lt"/>
              </a:rPr>
              <a:t>for He cares for you.</a:t>
            </a:r>
            <a:endParaRPr lang="en-US" dirty="0"/>
          </a:p>
          <a:p>
            <a:pPr>
              <a:lnSpc>
                <a:spcPct val="150000"/>
              </a:lnSpc>
              <a:buNone/>
            </a:pPr>
            <a:r>
              <a:rPr lang="en-US" sz="3600" dirty="0">
                <a:ea typeface="+mn-lt"/>
                <a:cs typeface="+mn-lt"/>
              </a:rPr>
              <a:t>Cast your burdens unto Jesus,</a:t>
            </a:r>
            <a:endParaRPr lang="en-US" dirty="0">
              <a:ea typeface="+mn-lt"/>
              <a:cs typeface="+mn-lt"/>
            </a:endParaRPr>
          </a:p>
          <a:p>
            <a:pPr>
              <a:lnSpc>
                <a:spcPct val="150000"/>
              </a:lnSpc>
              <a:buNone/>
            </a:pPr>
            <a:r>
              <a:rPr lang="en-US" sz="3600" dirty="0">
                <a:ea typeface="+mn-lt"/>
                <a:cs typeface="+mn-lt"/>
              </a:rPr>
              <a:t>for He cares for you.</a:t>
            </a:r>
            <a:endParaRPr lang="en-US" dirty="0">
              <a:ea typeface="+mn-lt"/>
              <a:cs typeface="+mn-lt"/>
            </a:endParaRPr>
          </a:p>
        </p:txBody>
      </p:sp>
    </p:spTree>
    <p:extLst>
      <p:ext uri="{BB962C8B-B14F-4D97-AF65-F5344CB8AC3E}">
        <p14:creationId xmlns:p14="http://schemas.microsoft.com/office/powerpoint/2010/main" val="2596000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7999-1A5E-69D3-7D6A-0C1A2AA2A235}"/>
              </a:ext>
            </a:extLst>
          </p:cNvPr>
          <p:cNvSpPr>
            <a:spLocks noGrp="1"/>
          </p:cNvSpPr>
          <p:nvPr>
            <p:ph type="title"/>
          </p:nvPr>
        </p:nvSpPr>
        <p:spPr/>
        <p:txBody>
          <a:bodyPr/>
          <a:lstStyle/>
          <a:p>
            <a:r>
              <a:rPr lang="en-US" dirty="0">
                <a:ea typeface="+mj-lt"/>
                <a:cs typeface="+mj-lt"/>
              </a:rPr>
              <a:t>ENDUKO NANNINTHAGA NEEVU</a:t>
            </a:r>
            <a:endParaRPr lang="en-US" dirty="0"/>
          </a:p>
        </p:txBody>
      </p:sp>
      <p:sp>
        <p:nvSpPr>
          <p:cNvPr id="3" name="Text Placeholder 2">
            <a:extLst>
              <a:ext uri="{FF2B5EF4-FFF2-40B4-BE49-F238E27FC236}">
                <a16:creationId xmlns:a16="http://schemas.microsoft.com/office/drawing/2014/main" id="{D9D39D90-981E-ADFA-C2A8-F20B25B85CB9}"/>
              </a:ext>
            </a:extLst>
          </p:cNvPr>
          <p:cNvSpPr>
            <a:spLocks noGrp="1"/>
          </p:cNvSpPr>
          <p:nvPr>
            <p:ph type="body" idx="1"/>
          </p:nvPr>
        </p:nvSpPr>
        <p:spPr>
          <a:xfrm>
            <a:off x="2589212" y="3828751"/>
            <a:ext cx="8915399" cy="860400"/>
          </a:xfrm>
        </p:spPr>
        <p:txBody>
          <a:bodyPr>
            <a:normAutofit fontScale="85000" lnSpcReduction="20000"/>
          </a:bodyPr>
          <a:lstStyle/>
          <a:p>
            <a:r>
              <a:rPr lang="en-US" i="1" dirty="0">
                <a:ea typeface="+mn-lt"/>
                <a:cs typeface="+mn-lt"/>
              </a:rPr>
              <a:t>For God so loved the world that he gave his one and only Son, that whoever believes in him shall not perish but have eternal life.</a:t>
            </a:r>
          </a:p>
          <a:p>
            <a:r>
              <a:rPr lang="en-US" i="1" dirty="0">
                <a:ea typeface="+mn-lt"/>
                <a:cs typeface="+mn-lt"/>
              </a:rPr>
              <a:t>John 3:16</a:t>
            </a:r>
            <a:endParaRPr lang="en-US" dirty="0"/>
          </a:p>
        </p:txBody>
      </p:sp>
    </p:spTree>
    <p:extLst>
      <p:ext uri="{BB962C8B-B14F-4D97-AF65-F5344CB8AC3E}">
        <p14:creationId xmlns:p14="http://schemas.microsoft.com/office/powerpoint/2010/main" val="1622568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196729"/>
            <a:ext cx="10335695" cy="4714493"/>
          </a:xfrm>
        </p:spPr>
        <p:txBody>
          <a:bodyPr vert="horz" lIns="91440" tIns="45720" rIns="91440" bIns="45720" rtlCol="0" anchor="t">
            <a:normAutofit/>
          </a:bodyPr>
          <a:lstStyle/>
          <a:p>
            <a:pPr>
              <a:lnSpc>
                <a:spcPct val="150000"/>
              </a:lnSpc>
              <a:buNone/>
            </a:pPr>
            <a:r>
              <a:rPr lang="en-US" sz="3600" dirty="0" err="1">
                <a:ea typeface="+mn-lt"/>
                <a:cs typeface="+mn-lt"/>
              </a:rPr>
              <a:t>Enduko</a:t>
            </a:r>
            <a:r>
              <a:rPr lang="en-US" sz="3600" dirty="0">
                <a:ea typeface="+mn-lt"/>
                <a:cs typeface="+mn-lt"/>
              </a:rPr>
              <a:t> </a:t>
            </a:r>
            <a:r>
              <a:rPr lang="en-US" sz="3600" dirty="0" err="1">
                <a:ea typeface="+mn-lt"/>
                <a:cs typeface="+mn-lt"/>
              </a:rPr>
              <a:t>nanninthagaa</a:t>
            </a:r>
            <a:r>
              <a:rPr lang="en-US" sz="3600" dirty="0">
                <a:ea typeface="+mn-lt"/>
                <a:cs typeface="+mn-lt"/>
              </a:rPr>
              <a:t> </a:t>
            </a:r>
            <a:r>
              <a:rPr lang="en-US" sz="3600" dirty="0" err="1">
                <a:ea typeface="+mn-lt"/>
                <a:cs typeface="+mn-lt"/>
              </a:rPr>
              <a:t>neevu</a:t>
            </a:r>
            <a:endParaRPr lang="en-US" dirty="0" err="1"/>
          </a:p>
          <a:p>
            <a:pPr>
              <a:lnSpc>
                <a:spcPct val="150000"/>
              </a:lnSpc>
              <a:buNone/>
            </a:pPr>
            <a:r>
              <a:rPr lang="en-US" sz="3600" dirty="0" err="1">
                <a:ea typeface="+mn-lt"/>
                <a:cs typeface="+mn-lt"/>
              </a:rPr>
              <a:t>Preminchithivo</a:t>
            </a:r>
            <a:r>
              <a:rPr lang="en-US" sz="3600" dirty="0">
                <a:ea typeface="+mn-lt"/>
                <a:cs typeface="+mn-lt"/>
              </a:rPr>
              <a:t> </a:t>
            </a:r>
            <a:r>
              <a:rPr lang="en-US" sz="3600" dirty="0" err="1">
                <a:ea typeface="+mn-lt"/>
                <a:cs typeface="+mn-lt"/>
              </a:rPr>
              <a:t>devaa</a:t>
            </a:r>
            <a:endParaRPr lang="en-US" dirty="0" err="1"/>
          </a:p>
          <a:p>
            <a:pPr>
              <a:lnSpc>
                <a:spcPct val="150000"/>
              </a:lnSpc>
              <a:buNone/>
            </a:pPr>
            <a:r>
              <a:rPr lang="en-US" sz="3600" dirty="0" err="1">
                <a:ea typeface="+mn-lt"/>
                <a:cs typeface="+mn-lt"/>
              </a:rPr>
              <a:t>Anduko</a:t>
            </a:r>
            <a:r>
              <a:rPr lang="en-US" sz="3600" dirty="0">
                <a:ea typeface="+mn-lt"/>
                <a:cs typeface="+mn-lt"/>
              </a:rPr>
              <a:t> </a:t>
            </a:r>
            <a:r>
              <a:rPr lang="en-US" sz="3600" dirty="0" err="1">
                <a:ea typeface="+mn-lt"/>
                <a:cs typeface="+mn-lt"/>
              </a:rPr>
              <a:t>naa</a:t>
            </a:r>
            <a:r>
              <a:rPr lang="en-US" sz="3600" dirty="0">
                <a:ea typeface="+mn-lt"/>
                <a:cs typeface="+mn-lt"/>
              </a:rPr>
              <a:t> </a:t>
            </a:r>
            <a:r>
              <a:rPr lang="en-US" sz="3600" dirty="0" err="1">
                <a:ea typeface="+mn-lt"/>
                <a:cs typeface="+mn-lt"/>
              </a:rPr>
              <a:t>deena</a:t>
            </a:r>
            <a:r>
              <a:rPr lang="en-US" sz="3600" dirty="0">
                <a:ea typeface="+mn-lt"/>
                <a:cs typeface="+mn-lt"/>
              </a:rPr>
              <a:t> </a:t>
            </a:r>
            <a:r>
              <a:rPr lang="en-US" sz="3600" dirty="0" err="1">
                <a:ea typeface="+mn-lt"/>
                <a:cs typeface="+mn-lt"/>
              </a:rPr>
              <a:t>stuthi</a:t>
            </a:r>
            <a:r>
              <a:rPr lang="en-US" sz="3600" dirty="0">
                <a:ea typeface="+mn-lt"/>
                <a:cs typeface="+mn-lt"/>
              </a:rPr>
              <a:t> </a:t>
            </a:r>
            <a:r>
              <a:rPr lang="en-US" sz="3600" dirty="0" err="1">
                <a:ea typeface="+mn-lt"/>
                <a:cs typeface="+mn-lt"/>
              </a:rPr>
              <a:t>paathra</a:t>
            </a:r>
            <a:endParaRPr lang="en-US" dirty="0" err="1"/>
          </a:p>
          <a:p>
            <a:pPr>
              <a:lnSpc>
                <a:spcPct val="150000"/>
              </a:lnSpc>
              <a:buNone/>
            </a:pPr>
            <a:r>
              <a:rPr lang="en-US" sz="3600" dirty="0" err="1">
                <a:ea typeface="+mn-lt"/>
                <a:cs typeface="+mn-lt"/>
              </a:rPr>
              <a:t>Hallelooya</a:t>
            </a:r>
            <a:r>
              <a:rPr lang="en-US" sz="3600" dirty="0">
                <a:ea typeface="+mn-lt"/>
                <a:cs typeface="+mn-lt"/>
              </a:rPr>
              <a:t> </a:t>
            </a:r>
            <a:r>
              <a:rPr lang="en-US" sz="3600" dirty="0" err="1">
                <a:ea typeface="+mn-lt"/>
                <a:cs typeface="+mn-lt"/>
              </a:rPr>
              <a:t>yesayyaa</a:t>
            </a:r>
            <a:r>
              <a:rPr lang="en-US" sz="3600" dirty="0">
                <a:ea typeface="+mn-lt"/>
                <a:cs typeface="+mn-lt"/>
              </a:rPr>
              <a:t> (2)</a:t>
            </a:r>
            <a:endParaRPr lang="en-US" dirty="0"/>
          </a:p>
        </p:txBody>
      </p:sp>
    </p:spTree>
    <p:extLst>
      <p:ext uri="{BB962C8B-B14F-4D97-AF65-F5344CB8AC3E}">
        <p14:creationId xmlns:p14="http://schemas.microsoft.com/office/powerpoint/2010/main" val="1453283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196729"/>
            <a:ext cx="10335695" cy="4714493"/>
          </a:xfrm>
        </p:spPr>
        <p:txBody>
          <a:bodyPr vert="horz" lIns="91440" tIns="45720" rIns="91440" bIns="45720" rtlCol="0" anchor="t">
            <a:normAutofit/>
          </a:bodyPr>
          <a:lstStyle/>
          <a:p>
            <a:pPr>
              <a:lnSpc>
                <a:spcPct val="150000"/>
              </a:lnSpc>
              <a:buNone/>
            </a:pPr>
            <a:r>
              <a:rPr lang="en-US" sz="3600">
                <a:ea typeface="+mn-lt"/>
                <a:cs typeface="+mn-lt"/>
              </a:rPr>
              <a:t>Naa </a:t>
            </a:r>
            <a:r>
              <a:rPr lang="en-US" sz="3600" err="1">
                <a:ea typeface="+mn-lt"/>
                <a:cs typeface="+mn-lt"/>
              </a:rPr>
              <a:t>paapamu</a:t>
            </a:r>
            <a:r>
              <a:rPr lang="en-US" sz="3600">
                <a:ea typeface="+mn-lt"/>
                <a:cs typeface="+mn-lt"/>
              </a:rPr>
              <a:t> </a:t>
            </a:r>
            <a:r>
              <a:rPr lang="en-US" sz="3600" err="1">
                <a:ea typeface="+mn-lt"/>
                <a:cs typeface="+mn-lt"/>
              </a:rPr>
              <a:t>baapa</a:t>
            </a:r>
            <a:r>
              <a:rPr lang="en-US" sz="3600">
                <a:ea typeface="+mn-lt"/>
                <a:cs typeface="+mn-lt"/>
              </a:rPr>
              <a:t> </a:t>
            </a:r>
            <a:r>
              <a:rPr lang="en-US" sz="3600" err="1">
                <a:ea typeface="+mn-lt"/>
                <a:cs typeface="+mn-lt"/>
              </a:rPr>
              <a:t>nara</a:t>
            </a:r>
            <a:r>
              <a:rPr lang="en-US" sz="3600">
                <a:ea typeface="+mn-lt"/>
                <a:cs typeface="+mn-lt"/>
              </a:rPr>
              <a:t> </a:t>
            </a:r>
            <a:r>
              <a:rPr lang="en-US" sz="3600" err="1">
                <a:ea typeface="+mn-lt"/>
                <a:cs typeface="+mn-lt"/>
              </a:rPr>
              <a:t>roopivainaavu</a:t>
            </a:r>
            <a:endParaRPr lang="en-US" err="1"/>
          </a:p>
          <a:p>
            <a:pPr>
              <a:lnSpc>
                <a:spcPct val="150000"/>
              </a:lnSpc>
              <a:buNone/>
            </a:pPr>
            <a:r>
              <a:rPr lang="en-US" sz="3600">
                <a:ea typeface="+mn-lt"/>
                <a:cs typeface="+mn-lt"/>
              </a:rPr>
              <a:t>Naa </a:t>
            </a:r>
            <a:r>
              <a:rPr lang="en-US" sz="3600" err="1">
                <a:ea typeface="+mn-lt"/>
                <a:cs typeface="+mn-lt"/>
              </a:rPr>
              <a:t>shaapamu</a:t>
            </a:r>
            <a:r>
              <a:rPr lang="en-US" sz="3600">
                <a:ea typeface="+mn-lt"/>
                <a:cs typeface="+mn-lt"/>
              </a:rPr>
              <a:t> </a:t>
            </a:r>
            <a:r>
              <a:rPr lang="en-US" sz="3600" err="1">
                <a:ea typeface="+mn-lt"/>
                <a:cs typeface="+mn-lt"/>
              </a:rPr>
              <a:t>maapa</a:t>
            </a:r>
            <a:r>
              <a:rPr lang="en-US" sz="3600">
                <a:ea typeface="+mn-lt"/>
                <a:cs typeface="+mn-lt"/>
              </a:rPr>
              <a:t> </a:t>
            </a:r>
            <a:r>
              <a:rPr lang="en-US" sz="3600" err="1">
                <a:ea typeface="+mn-lt"/>
                <a:cs typeface="+mn-lt"/>
              </a:rPr>
              <a:t>naligi</a:t>
            </a:r>
            <a:r>
              <a:rPr lang="en-US" sz="3600">
                <a:ea typeface="+mn-lt"/>
                <a:cs typeface="+mn-lt"/>
              </a:rPr>
              <a:t> </a:t>
            </a:r>
            <a:r>
              <a:rPr lang="en-US" sz="3600" err="1">
                <a:ea typeface="+mn-lt"/>
                <a:cs typeface="+mn-lt"/>
              </a:rPr>
              <a:t>vrelaadithivi</a:t>
            </a:r>
            <a:endParaRPr lang="en-US" err="1"/>
          </a:p>
          <a:p>
            <a:pPr>
              <a:lnSpc>
                <a:spcPct val="150000"/>
              </a:lnSpc>
              <a:buNone/>
            </a:pPr>
            <a:r>
              <a:rPr lang="en-US" sz="3600" err="1">
                <a:ea typeface="+mn-lt"/>
                <a:cs typeface="+mn-lt"/>
              </a:rPr>
              <a:t>Naaku</a:t>
            </a:r>
            <a:r>
              <a:rPr lang="en-US" sz="3600">
                <a:ea typeface="+mn-lt"/>
                <a:cs typeface="+mn-lt"/>
              </a:rPr>
              <a:t> </a:t>
            </a:r>
            <a:r>
              <a:rPr lang="en-US" sz="3600" err="1">
                <a:ea typeface="+mn-lt"/>
                <a:cs typeface="+mn-lt"/>
              </a:rPr>
              <a:t>chaalina</a:t>
            </a:r>
            <a:r>
              <a:rPr lang="en-US" sz="3600">
                <a:ea typeface="+mn-lt"/>
                <a:cs typeface="+mn-lt"/>
              </a:rPr>
              <a:t> </a:t>
            </a:r>
            <a:r>
              <a:rPr lang="en-US" sz="3600" err="1">
                <a:ea typeface="+mn-lt"/>
                <a:cs typeface="+mn-lt"/>
              </a:rPr>
              <a:t>devudavu</a:t>
            </a:r>
            <a:r>
              <a:rPr lang="en-US" sz="3600">
                <a:ea typeface="+mn-lt"/>
                <a:cs typeface="+mn-lt"/>
              </a:rPr>
              <a:t> </a:t>
            </a:r>
            <a:r>
              <a:rPr lang="en-US" sz="3600" err="1">
                <a:ea typeface="+mn-lt"/>
                <a:cs typeface="+mn-lt"/>
              </a:rPr>
              <a:t>neeve</a:t>
            </a:r>
            <a:endParaRPr lang="en-US" err="1"/>
          </a:p>
          <a:p>
            <a:pPr>
              <a:lnSpc>
                <a:spcPct val="150000"/>
              </a:lnSpc>
              <a:buNone/>
            </a:pPr>
            <a:r>
              <a:rPr lang="en-US" sz="3600" dirty="0">
                <a:ea typeface="+mn-lt"/>
                <a:cs typeface="+mn-lt"/>
              </a:rPr>
              <a:t>Naa </a:t>
            </a:r>
            <a:r>
              <a:rPr lang="en-US" sz="3600" dirty="0" err="1">
                <a:ea typeface="+mn-lt"/>
                <a:cs typeface="+mn-lt"/>
              </a:rPr>
              <a:t>sthaanamulo</a:t>
            </a:r>
            <a:r>
              <a:rPr lang="en-US" sz="3600" dirty="0">
                <a:ea typeface="+mn-lt"/>
                <a:cs typeface="+mn-lt"/>
              </a:rPr>
              <a:t> </a:t>
            </a:r>
            <a:r>
              <a:rPr lang="en-US" sz="3600" dirty="0" err="1">
                <a:ea typeface="+mn-lt"/>
                <a:cs typeface="+mn-lt"/>
              </a:rPr>
              <a:t>neeve</a:t>
            </a:r>
            <a:r>
              <a:rPr lang="en-US" sz="3600" dirty="0">
                <a:ea typeface="+mn-lt"/>
                <a:cs typeface="+mn-lt"/>
              </a:rPr>
              <a:t> (2) </a:t>
            </a:r>
            <a:endParaRPr lang="en-US"/>
          </a:p>
        </p:txBody>
      </p:sp>
    </p:spTree>
    <p:extLst>
      <p:ext uri="{BB962C8B-B14F-4D97-AF65-F5344CB8AC3E}">
        <p14:creationId xmlns:p14="http://schemas.microsoft.com/office/powerpoint/2010/main" val="228579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7999-1A5E-69D3-7D6A-0C1A2AA2A235}"/>
              </a:ext>
            </a:extLst>
          </p:cNvPr>
          <p:cNvSpPr>
            <a:spLocks noGrp="1"/>
          </p:cNvSpPr>
          <p:nvPr>
            <p:ph type="title"/>
          </p:nvPr>
        </p:nvSpPr>
        <p:spPr/>
        <p:txBody>
          <a:bodyPr/>
          <a:lstStyle/>
          <a:p>
            <a:r>
              <a:rPr lang="en-US" dirty="0"/>
              <a:t>IT IS WELL WITH MY SOUL</a:t>
            </a:r>
          </a:p>
        </p:txBody>
      </p:sp>
      <p:sp>
        <p:nvSpPr>
          <p:cNvPr id="3" name="Text Placeholder 2">
            <a:extLst>
              <a:ext uri="{FF2B5EF4-FFF2-40B4-BE49-F238E27FC236}">
                <a16:creationId xmlns:a16="http://schemas.microsoft.com/office/drawing/2014/main" id="{D9D39D90-981E-ADFA-C2A8-F20B25B85CB9}"/>
              </a:ext>
            </a:extLst>
          </p:cNvPr>
          <p:cNvSpPr>
            <a:spLocks noGrp="1"/>
          </p:cNvSpPr>
          <p:nvPr>
            <p:ph type="body" idx="1"/>
          </p:nvPr>
        </p:nvSpPr>
        <p:spPr>
          <a:xfrm>
            <a:off x="2589212" y="3828751"/>
            <a:ext cx="8915399" cy="860400"/>
          </a:xfrm>
        </p:spPr>
        <p:txBody>
          <a:bodyPr>
            <a:normAutofit fontScale="85000" lnSpcReduction="20000"/>
          </a:bodyPr>
          <a:lstStyle/>
          <a:p>
            <a:r>
              <a:rPr lang="en-US" i="1" dirty="0">
                <a:ea typeface="+mn-lt"/>
                <a:cs typeface="+mn-lt"/>
              </a:rPr>
              <a:t>And the peace of God, which surpasses all understanding, will guard your hearts and your minds in Christ Jesus.</a:t>
            </a:r>
            <a:endParaRPr lang="en-US" dirty="0"/>
          </a:p>
          <a:p>
            <a:r>
              <a:rPr lang="en-US" i="1" dirty="0">
                <a:ea typeface="+mn-lt"/>
                <a:cs typeface="+mn-lt"/>
              </a:rPr>
              <a:t>Philippians 4:7</a:t>
            </a:r>
            <a:endParaRPr lang="en-US" dirty="0"/>
          </a:p>
        </p:txBody>
      </p:sp>
    </p:spTree>
    <p:extLst>
      <p:ext uri="{BB962C8B-B14F-4D97-AF65-F5344CB8AC3E}">
        <p14:creationId xmlns:p14="http://schemas.microsoft.com/office/powerpoint/2010/main" val="3686114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196729"/>
            <a:ext cx="10335695" cy="4714493"/>
          </a:xfrm>
        </p:spPr>
        <p:txBody>
          <a:bodyPr vert="horz" lIns="91440" tIns="45720" rIns="91440" bIns="45720" rtlCol="0" anchor="t">
            <a:normAutofit/>
          </a:bodyPr>
          <a:lstStyle/>
          <a:p>
            <a:pPr>
              <a:lnSpc>
                <a:spcPct val="150000"/>
              </a:lnSpc>
              <a:buNone/>
            </a:pPr>
            <a:r>
              <a:rPr lang="en-US" sz="3600" err="1">
                <a:ea typeface="+mn-lt"/>
                <a:cs typeface="+mn-lt"/>
              </a:rPr>
              <a:t>Enduko</a:t>
            </a:r>
            <a:r>
              <a:rPr lang="en-US" sz="3600">
                <a:ea typeface="+mn-lt"/>
                <a:cs typeface="+mn-lt"/>
              </a:rPr>
              <a:t> </a:t>
            </a:r>
            <a:r>
              <a:rPr lang="en-US" sz="3600" err="1">
                <a:ea typeface="+mn-lt"/>
                <a:cs typeface="+mn-lt"/>
              </a:rPr>
              <a:t>nanninthagaa</a:t>
            </a:r>
            <a:r>
              <a:rPr lang="en-US" sz="3600">
                <a:ea typeface="+mn-lt"/>
                <a:cs typeface="+mn-lt"/>
              </a:rPr>
              <a:t> </a:t>
            </a:r>
            <a:r>
              <a:rPr lang="en-US" sz="3600" err="1">
                <a:ea typeface="+mn-lt"/>
                <a:cs typeface="+mn-lt"/>
              </a:rPr>
              <a:t>neevu</a:t>
            </a:r>
            <a:endParaRPr lang="en-US" err="1"/>
          </a:p>
          <a:p>
            <a:pPr>
              <a:lnSpc>
                <a:spcPct val="150000"/>
              </a:lnSpc>
              <a:buNone/>
            </a:pPr>
            <a:r>
              <a:rPr lang="en-US" sz="3600" err="1">
                <a:ea typeface="+mn-lt"/>
                <a:cs typeface="+mn-lt"/>
              </a:rPr>
              <a:t>Preminchithivo</a:t>
            </a:r>
            <a:r>
              <a:rPr lang="en-US" sz="3600">
                <a:ea typeface="+mn-lt"/>
                <a:cs typeface="+mn-lt"/>
              </a:rPr>
              <a:t> </a:t>
            </a:r>
            <a:r>
              <a:rPr lang="en-US" sz="3600" err="1">
                <a:ea typeface="+mn-lt"/>
                <a:cs typeface="+mn-lt"/>
              </a:rPr>
              <a:t>devaa</a:t>
            </a:r>
            <a:endParaRPr lang="en-US" err="1"/>
          </a:p>
          <a:p>
            <a:pPr>
              <a:lnSpc>
                <a:spcPct val="150000"/>
              </a:lnSpc>
              <a:buNone/>
            </a:pPr>
            <a:r>
              <a:rPr lang="en-US" sz="3600" err="1">
                <a:ea typeface="+mn-lt"/>
                <a:cs typeface="+mn-lt"/>
              </a:rPr>
              <a:t>Anduko</a:t>
            </a:r>
            <a:r>
              <a:rPr lang="en-US" sz="3600">
                <a:ea typeface="+mn-lt"/>
                <a:cs typeface="+mn-lt"/>
              </a:rPr>
              <a:t> </a:t>
            </a:r>
            <a:r>
              <a:rPr lang="en-US" sz="3600" err="1">
                <a:ea typeface="+mn-lt"/>
                <a:cs typeface="+mn-lt"/>
              </a:rPr>
              <a:t>naa</a:t>
            </a:r>
            <a:r>
              <a:rPr lang="en-US" sz="3600">
                <a:ea typeface="+mn-lt"/>
                <a:cs typeface="+mn-lt"/>
              </a:rPr>
              <a:t> </a:t>
            </a:r>
            <a:r>
              <a:rPr lang="en-US" sz="3600" err="1">
                <a:ea typeface="+mn-lt"/>
                <a:cs typeface="+mn-lt"/>
              </a:rPr>
              <a:t>deena</a:t>
            </a:r>
            <a:r>
              <a:rPr lang="en-US" sz="3600">
                <a:ea typeface="+mn-lt"/>
                <a:cs typeface="+mn-lt"/>
              </a:rPr>
              <a:t> </a:t>
            </a:r>
            <a:r>
              <a:rPr lang="en-US" sz="3600" err="1">
                <a:ea typeface="+mn-lt"/>
                <a:cs typeface="+mn-lt"/>
              </a:rPr>
              <a:t>stuthi</a:t>
            </a:r>
            <a:r>
              <a:rPr lang="en-US" sz="3600">
                <a:ea typeface="+mn-lt"/>
                <a:cs typeface="+mn-lt"/>
              </a:rPr>
              <a:t> </a:t>
            </a:r>
            <a:r>
              <a:rPr lang="en-US" sz="3600" err="1">
                <a:ea typeface="+mn-lt"/>
                <a:cs typeface="+mn-lt"/>
              </a:rPr>
              <a:t>paathra</a:t>
            </a:r>
            <a:endParaRPr lang="en-US" err="1"/>
          </a:p>
          <a:p>
            <a:pPr>
              <a:lnSpc>
                <a:spcPct val="150000"/>
              </a:lnSpc>
              <a:buNone/>
            </a:pPr>
            <a:r>
              <a:rPr lang="en-US" sz="3600" err="1">
                <a:ea typeface="+mn-lt"/>
                <a:cs typeface="+mn-lt"/>
              </a:rPr>
              <a:t>Hallelooya</a:t>
            </a:r>
            <a:r>
              <a:rPr lang="en-US" sz="3600">
                <a:ea typeface="+mn-lt"/>
                <a:cs typeface="+mn-lt"/>
              </a:rPr>
              <a:t> </a:t>
            </a:r>
            <a:r>
              <a:rPr lang="en-US" sz="3600" err="1">
                <a:ea typeface="+mn-lt"/>
                <a:cs typeface="+mn-lt"/>
              </a:rPr>
              <a:t>yesayyaa</a:t>
            </a:r>
            <a:r>
              <a:rPr lang="en-US" sz="3600">
                <a:ea typeface="+mn-lt"/>
                <a:cs typeface="+mn-lt"/>
              </a:rPr>
              <a:t> (2)</a:t>
            </a:r>
            <a:endParaRPr lang="en-US"/>
          </a:p>
        </p:txBody>
      </p:sp>
    </p:spTree>
    <p:extLst>
      <p:ext uri="{BB962C8B-B14F-4D97-AF65-F5344CB8AC3E}">
        <p14:creationId xmlns:p14="http://schemas.microsoft.com/office/powerpoint/2010/main" val="289248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196729"/>
            <a:ext cx="10335695" cy="4714493"/>
          </a:xfrm>
        </p:spPr>
        <p:txBody>
          <a:bodyPr vert="horz" lIns="91440" tIns="45720" rIns="91440" bIns="45720" rtlCol="0" anchor="t">
            <a:normAutofit/>
          </a:bodyPr>
          <a:lstStyle/>
          <a:p>
            <a:pPr>
              <a:lnSpc>
                <a:spcPct val="150000"/>
              </a:lnSpc>
              <a:buNone/>
            </a:pPr>
            <a:r>
              <a:rPr lang="en-US" sz="3600">
                <a:ea typeface="+mn-lt"/>
                <a:cs typeface="+mn-lt"/>
              </a:rPr>
              <a:t>Nee </a:t>
            </a:r>
            <a:r>
              <a:rPr lang="en-US" sz="3600" err="1">
                <a:ea typeface="+mn-lt"/>
                <a:cs typeface="+mn-lt"/>
              </a:rPr>
              <a:t>roopamu</a:t>
            </a:r>
            <a:r>
              <a:rPr lang="en-US" sz="3600">
                <a:ea typeface="+mn-lt"/>
                <a:cs typeface="+mn-lt"/>
              </a:rPr>
              <a:t> </a:t>
            </a:r>
            <a:r>
              <a:rPr lang="en-US" sz="3600" err="1">
                <a:ea typeface="+mn-lt"/>
                <a:cs typeface="+mn-lt"/>
              </a:rPr>
              <a:t>naalo</a:t>
            </a:r>
            <a:r>
              <a:rPr lang="en-US" sz="3600">
                <a:ea typeface="+mn-lt"/>
                <a:cs typeface="+mn-lt"/>
              </a:rPr>
              <a:t> nirminchiyunnaavu</a:t>
            </a:r>
            <a:endParaRPr lang="en-US"/>
          </a:p>
          <a:p>
            <a:pPr>
              <a:lnSpc>
                <a:spcPct val="150000"/>
              </a:lnSpc>
              <a:buNone/>
            </a:pPr>
            <a:r>
              <a:rPr lang="en-US" sz="3600">
                <a:ea typeface="+mn-lt"/>
                <a:cs typeface="+mn-lt"/>
              </a:rPr>
              <a:t>Nee </a:t>
            </a:r>
            <a:r>
              <a:rPr lang="en-US" sz="3600" err="1">
                <a:ea typeface="+mn-lt"/>
                <a:cs typeface="+mn-lt"/>
              </a:rPr>
              <a:t>polikalone</a:t>
            </a:r>
            <a:r>
              <a:rPr lang="en-US" sz="3600">
                <a:ea typeface="+mn-lt"/>
                <a:cs typeface="+mn-lt"/>
              </a:rPr>
              <a:t> </a:t>
            </a:r>
            <a:r>
              <a:rPr lang="en-US" sz="3600" err="1">
                <a:ea typeface="+mn-lt"/>
                <a:cs typeface="+mn-lt"/>
              </a:rPr>
              <a:t>nivasinchumannaavu</a:t>
            </a:r>
            <a:endParaRPr lang="en-US" err="1"/>
          </a:p>
          <a:p>
            <a:pPr>
              <a:lnSpc>
                <a:spcPct val="150000"/>
              </a:lnSpc>
              <a:buNone/>
            </a:pPr>
            <a:r>
              <a:rPr lang="en-US" sz="3600" err="1">
                <a:ea typeface="+mn-lt"/>
                <a:cs typeface="+mn-lt"/>
              </a:rPr>
              <a:t>Neevu</a:t>
            </a:r>
            <a:r>
              <a:rPr lang="en-US" sz="3600">
                <a:ea typeface="+mn-lt"/>
                <a:cs typeface="+mn-lt"/>
              </a:rPr>
              <a:t> </a:t>
            </a:r>
            <a:r>
              <a:rPr lang="en-US" sz="3600" err="1">
                <a:ea typeface="+mn-lt"/>
                <a:cs typeface="+mn-lt"/>
              </a:rPr>
              <a:t>nannu</a:t>
            </a:r>
            <a:r>
              <a:rPr lang="en-US" sz="3600">
                <a:ea typeface="+mn-lt"/>
                <a:cs typeface="+mn-lt"/>
              </a:rPr>
              <a:t> </a:t>
            </a:r>
            <a:r>
              <a:rPr lang="en-US" sz="3600" err="1">
                <a:ea typeface="+mn-lt"/>
                <a:cs typeface="+mn-lt"/>
              </a:rPr>
              <a:t>ennukontivi</a:t>
            </a:r>
            <a:endParaRPr lang="en-US" err="1"/>
          </a:p>
          <a:p>
            <a:pPr>
              <a:lnSpc>
                <a:spcPct val="150000"/>
              </a:lnSpc>
              <a:buNone/>
            </a:pPr>
            <a:r>
              <a:rPr lang="en-US" sz="3600">
                <a:ea typeface="+mn-lt"/>
                <a:cs typeface="+mn-lt"/>
              </a:rPr>
              <a:t>Nee </a:t>
            </a:r>
            <a:r>
              <a:rPr lang="en-US" sz="3600" err="1">
                <a:ea typeface="+mn-lt"/>
                <a:cs typeface="+mn-lt"/>
              </a:rPr>
              <a:t>korakaki</a:t>
            </a:r>
            <a:r>
              <a:rPr lang="en-US" sz="3600">
                <a:ea typeface="+mn-lt"/>
                <a:cs typeface="+mn-lt"/>
              </a:rPr>
              <a:t> nee </a:t>
            </a:r>
            <a:r>
              <a:rPr lang="en-US" sz="3600" err="1">
                <a:ea typeface="+mn-lt"/>
                <a:cs typeface="+mn-lt"/>
              </a:rPr>
              <a:t>krupalo</a:t>
            </a:r>
            <a:r>
              <a:rPr lang="en-US" sz="3600">
                <a:ea typeface="+mn-lt"/>
                <a:cs typeface="+mn-lt"/>
              </a:rPr>
              <a:t> (2) </a:t>
            </a:r>
            <a:endParaRPr lang="en-US"/>
          </a:p>
        </p:txBody>
      </p:sp>
    </p:spTree>
    <p:extLst>
      <p:ext uri="{BB962C8B-B14F-4D97-AF65-F5344CB8AC3E}">
        <p14:creationId xmlns:p14="http://schemas.microsoft.com/office/powerpoint/2010/main" val="1913368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196729"/>
            <a:ext cx="10335695" cy="4714493"/>
          </a:xfrm>
        </p:spPr>
        <p:txBody>
          <a:bodyPr vert="horz" lIns="91440" tIns="45720" rIns="91440" bIns="45720" rtlCol="0" anchor="t">
            <a:normAutofit/>
          </a:bodyPr>
          <a:lstStyle/>
          <a:p>
            <a:pPr>
              <a:lnSpc>
                <a:spcPct val="150000"/>
              </a:lnSpc>
              <a:buNone/>
            </a:pPr>
            <a:r>
              <a:rPr lang="en-US" sz="3600" err="1">
                <a:ea typeface="+mn-lt"/>
                <a:cs typeface="+mn-lt"/>
              </a:rPr>
              <a:t>Enduko</a:t>
            </a:r>
            <a:r>
              <a:rPr lang="en-US" sz="3600">
                <a:ea typeface="+mn-lt"/>
                <a:cs typeface="+mn-lt"/>
              </a:rPr>
              <a:t> </a:t>
            </a:r>
            <a:r>
              <a:rPr lang="en-US" sz="3600" err="1">
                <a:ea typeface="+mn-lt"/>
                <a:cs typeface="+mn-lt"/>
              </a:rPr>
              <a:t>nanninthagaa</a:t>
            </a:r>
            <a:r>
              <a:rPr lang="en-US" sz="3600">
                <a:ea typeface="+mn-lt"/>
                <a:cs typeface="+mn-lt"/>
              </a:rPr>
              <a:t> </a:t>
            </a:r>
            <a:r>
              <a:rPr lang="en-US" sz="3600" err="1">
                <a:ea typeface="+mn-lt"/>
                <a:cs typeface="+mn-lt"/>
              </a:rPr>
              <a:t>neevu</a:t>
            </a:r>
            <a:endParaRPr lang="en-US" err="1"/>
          </a:p>
          <a:p>
            <a:pPr>
              <a:lnSpc>
                <a:spcPct val="150000"/>
              </a:lnSpc>
              <a:buNone/>
            </a:pPr>
            <a:r>
              <a:rPr lang="en-US" sz="3600" err="1">
                <a:ea typeface="+mn-lt"/>
                <a:cs typeface="+mn-lt"/>
              </a:rPr>
              <a:t>Preminchithivo</a:t>
            </a:r>
            <a:r>
              <a:rPr lang="en-US" sz="3600">
                <a:ea typeface="+mn-lt"/>
                <a:cs typeface="+mn-lt"/>
              </a:rPr>
              <a:t> </a:t>
            </a:r>
            <a:r>
              <a:rPr lang="en-US" sz="3600" err="1">
                <a:ea typeface="+mn-lt"/>
                <a:cs typeface="+mn-lt"/>
              </a:rPr>
              <a:t>devaa</a:t>
            </a:r>
            <a:endParaRPr lang="en-US" err="1"/>
          </a:p>
          <a:p>
            <a:pPr>
              <a:lnSpc>
                <a:spcPct val="150000"/>
              </a:lnSpc>
              <a:buNone/>
            </a:pPr>
            <a:r>
              <a:rPr lang="en-US" sz="3600" err="1">
                <a:ea typeface="+mn-lt"/>
                <a:cs typeface="+mn-lt"/>
              </a:rPr>
              <a:t>Anduko</a:t>
            </a:r>
            <a:r>
              <a:rPr lang="en-US" sz="3600">
                <a:ea typeface="+mn-lt"/>
                <a:cs typeface="+mn-lt"/>
              </a:rPr>
              <a:t> </a:t>
            </a:r>
            <a:r>
              <a:rPr lang="en-US" sz="3600" err="1">
                <a:ea typeface="+mn-lt"/>
                <a:cs typeface="+mn-lt"/>
              </a:rPr>
              <a:t>naa</a:t>
            </a:r>
            <a:r>
              <a:rPr lang="en-US" sz="3600">
                <a:ea typeface="+mn-lt"/>
                <a:cs typeface="+mn-lt"/>
              </a:rPr>
              <a:t> </a:t>
            </a:r>
            <a:r>
              <a:rPr lang="en-US" sz="3600" err="1">
                <a:ea typeface="+mn-lt"/>
                <a:cs typeface="+mn-lt"/>
              </a:rPr>
              <a:t>deena</a:t>
            </a:r>
            <a:r>
              <a:rPr lang="en-US" sz="3600">
                <a:ea typeface="+mn-lt"/>
                <a:cs typeface="+mn-lt"/>
              </a:rPr>
              <a:t> </a:t>
            </a:r>
            <a:r>
              <a:rPr lang="en-US" sz="3600" err="1">
                <a:ea typeface="+mn-lt"/>
                <a:cs typeface="+mn-lt"/>
              </a:rPr>
              <a:t>stuthi</a:t>
            </a:r>
            <a:r>
              <a:rPr lang="en-US" sz="3600">
                <a:ea typeface="+mn-lt"/>
                <a:cs typeface="+mn-lt"/>
              </a:rPr>
              <a:t> </a:t>
            </a:r>
            <a:r>
              <a:rPr lang="en-US" sz="3600" err="1">
                <a:ea typeface="+mn-lt"/>
                <a:cs typeface="+mn-lt"/>
              </a:rPr>
              <a:t>paathra</a:t>
            </a:r>
            <a:endParaRPr lang="en-US" err="1"/>
          </a:p>
          <a:p>
            <a:pPr>
              <a:lnSpc>
                <a:spcPct val="150000"/>
              </a:lnSpc>
              <a:buNone/>
            </a:pPr>
            <a:r>
              <a:rPr lang="en-US" sz="3600" err="1">
                <a:ea typeface="+mn-lt"/>
                <a:cs typeface="+mn-lt"/>
              </a:rPr>
              <a:t>Hallelooya</a:t>
            </a:r>
            <a:r>
              <a:rPr lang="en-US" sz="3600">
                <a:ea typeface="+mn-lt"/>
                <a:cs typeface="+mn-lt"/>
              </a:rPr>
              <a:t> </a:t>
            </a:r>
            <a:r>
              <a:rPr lang="en-US" sz="3600" err="1">
                <a:ea typeface="+mn-lt"/>
                <a:cs typeface="+mn-lt"/>
              </a:rPr>
              <a:t>yesayyaa</a:t>
            </a:r>
            <a:r>
              <a:rPr lang="en-US" sz="3600">
                <a:ea typeface="+mn-lt"/>
                <a:cs typeface="+mn-lt"/>
              </a:rPr>
              <a:t> (2)</a:t>
            </a:r>
            <a:endParaRPr lang="en-US"/>
          </a:p>
        </p:txBody>
      </p:sp>
    </p:spTree>
    <p:extLst>
      <p:ext uri="{BB962C8B-B14F-4D97-AF65-F5344CB8AC3E}">
        <p14:creationId xmlns:p14="http://schemas.microsoft.com/office/powerpoint/2010/main" val="156418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196729"/>
            <a:ext cx="10335695" cy="4714493"/>
          </a:xfrm>
        </p:spPr>
        <p:txBody>
          <a:bodyPr vert="horz" lIns="91440" tIns="45720" rIns="91440" bIns="45720" rtlCol="0" anchor="t">
            <a:normAutofit fontScale="92500"/>
          </a:bodyPr>
          <a:lstStyle/>
          <a:p>
            <a:pPr>
              <a:lnSpc>
                <a:spcPct val="150000"/>
              </a:lnSpc>
              <a:buNone/>
            </a:pPr>
            <a:r>
              <a:rPr lang="en-US" sz="3600" dirty="0">
                <a:ea typeface="+mn-lt"/>
                <a:cs typeface="+mn-lt"/>
              </a:rPr>
              <a:t>Naa </a:t>
            </a:r>
            <a:r>
              <a:rPr lang="en-US" sz="3600" dirty="0" err="1">
                <a:ea typeface="+mn-lt"/>
                <a:cs typeface="+mn-lt"/>
              </a:rPr>
              <a:t>manavulu</a:t>
            </a:r>
            <a:r>
              <a:rPr lang="en-US" sz="3600" dirty="0">
                <a:ea typeface="+mn-lt"/>
                <a:cs typeface="+mn-lt"/>
              </a:rPr>
              <a:t> </a:t>
            </a:r>
            <a:r>
              <a:rPr lang="en-US" sz="3600" dirty="0" err="1">
                <a:ea typeface="+mn-lt"/>
                <a:cs typeface="+mn-lt"/>
              </a:rPr>
              <a:t>munde</a:t>
            </a:r>
            <a:r>
              <a:rPr lang="en-US" sz="3600" dirty="0">
                <a:ea typeface="+mn-lt"/>
                <a:cs typeface="+mn-lt"/>
              </a:rPr>
              <a:t> nee </a:t>
            </a:r>
            <a:r>
              <a:rPr lang="en-US" sz="3600" dirty="0" err="1">
                <a:ea typeface="+mn-lt"/>
                <a:cs typeface="+mn-lt"/>
              </a:rPr>
              <a:t>manasulo</a:t>
            </a:r>
            <a:r>
              <a:rPr lang="en-US" sz="3600" dirty="0">
                <a:ea typeface="+mn-lt"/>
                <a:cs typeface="+mn-lt"/>
              </a:rPr>
              <a:t> </a:t>
            </a:r>
            <a:r>
              <a:rPr lang="en-US" sz="3600" dirty="0" err="1">
                <a:ea typeface="+mn-lt"/>
                <a:cs typeface="+mn-lt"/>
              </a:rPr>
              <a:t>neravere</a:t>
            </a:r>
            <a:endParaRPr lang="en-US" err="1"/>
          </a:p>
          <a:p>
            <a:pPr>
              <a:lnSpc>
                <a:spcPct val="150000"/>
              </a:lnSpc>
              <a:buNone/>
            </a:pPr>
            <a:r>
              <a:rPr lang="en-US" sz="3600" dirty="0">
                <a:ea typeface="+mn-lt"/>
                <a:cs typeface="+mn-lt"/>
              </a:rPr>
              <a:t>Naa </a:t>
            </a:r>
            <a:r>
              <a:rPr lang="en-US" sz="3600" dirty="0" err="1">
                <a:ea typeface="+mn-lt"/>
                <a:cs typeface="+mn-lt"/>
              </a:rPr>
              <a:t>manugada</a:t>
            </a:r>
            <a:r>
              <a:rPr lang="en-US" sz="3600" dirty="0">
                <a:ea typeface="+mn-lt"/>
                <a:cs typeface="+mn-lt"/>
              </a:rPr>
              <a:t> </a:t>
            </a:r>
            <a:r>
              <a:rPr lang="en-US" sz="3600" dirty="0" err="1">
                <a:ea typeface="+mn-lt"/>
                <a:cs typeface="+mn-lt"/>
              </a:rPr>
              <a:t>munde</a:t>
            </a:r>
            <a:r>
              <a:rPr lang="en-US" sz="3600" dirty="0">
                <a:ea typeface="+mn-lt"/>
                <a:cs typeface="+mn-lt"/>
              </a:rPr>
              <a:t> nee </a:t>
            </a:r>
            <a:r>
              <a:rPr lang="en-US" sz="3600" dirty="0" err="1">
                <a:ea typeface="+mn-lt"/>
                <a:cs typeface="+mn-lt"/>
              </a:rPr>
              <a:t>granthamulonunde</a:t>
            </a:r>
            <a:endParaRPr lang="en-US" dirty="0" err="1"/>
          </a:p>
          <a:p>
            <a:pPr>
              <a:lnSpc>
                <a:spcPct val="150000"/>
              </a:lnSpc>
              <a:buNone/>
            </a:pPr>
            <a:r>
              <a:rPr lang="en-US" sz="3600" dirty="0">
                <a:ea typeface="+mn-lt"/>
                <a:cs typeface="+mn-lt"/>
              </a:rPr>
              <a:t>Emi </a:t>
            </a:r>
            <a:r>
              <a:rPr lang="en-US" sz="3600" dirty="0" err="1">
                <a:ea typeface="+mn-lt"/>
                <a:cs typeface="+mn-lt"/>
              </a:rPr>
              <a:t>adbhutha</a:t>
            </a:r>
            <a:r>
              <a:rPr lang="en-US" sz="3600" dirty="0">
                <a:ea typeface="+mn-lt"/>
                <a:cs typeface="+mn-lt"/>
              </a:rPr>
              <a:t> </a:t>
            </a:r>
            <a:r>
              <a:rPr lang="en-US" sz="3600" dirty="0" err="1">
                <a:ea typeface="+mn-lt"/>
                <a:cs typeface="+mn-lt"/>
              </a:rPr>
              <a:t>prema</a:t>
            </a:r>
            <a:r>
              <a:rPr lang="en-US" sz="3600" dirty="0">
                <a:ea typeface="+mn-lt"/>
                <a:cs typeface="+mn-lt"/>
              </a:rPr>
              <a:t> </a:t>
            </a:r>
            <a:r>
              <a:rPr lang="en-US" sz="3600" dirty="0" err="1">
                <a:ea typeface="+mn-lt"/>
                <a:cs typeface="+mn-lt"/>
              </a:rPr>
              <a:t>sankalpam</a:t>
            </a:r>
            <a:endParaRPr lang="en-US" dirty="0" err="1"/>
          </a:p>
          <a:p>
            <a:pPr>
              <a:lnSpc>
                <a:spcPct val="150000"/>
              </a:lnSpc>
              <a:buNone/>
            </a:pPr>
            <a:r>
              <a:rPr lang="en-US" sz="3600" dirty="0" err="1">
                <a:ea typeface="+mn-lt"/>
                <a:cs typeface="+mn-lt"/>
              </a:rPr>
              <a:t>Nenemi</a:t>
            </a:r>
            <a:r>
              <a:rPr lang="en-US" sz="3600" dirty="0">
                <a:ea typeface="+mn-lt"/>
                <a:cs typeface="+mn-lt"/>
              </a:rPr>
              <a:t> </a:t>
            </a:r>
            <a:r>
              <a:rPr lang="en-US" sz="3600" dirty="0" err="1">
                <a:ea typeface="+mn-lt"/>
                <a:cs typeface="+mn-lt"/>
              </a:rPr>
              <a:t>chellinthun</a:t>
            </a:r>
            <a:r>
              <a:rPr lang="en-US" sz="3600" dirty="0">
                <a:ea typeface="+mn-lt"/>
                <a:cs typeface="+mn-lt"/>
              </a:rPr>
              <a:t> (2)</a:t>
            </a:r>
            <a:endParaRPr lang="en-US" dirty="0">
              <a:ea typeface="+mn-lt"/>
              <a:cs typeface="+mn-lt"/>
            </a:endParaRPr>
          </a:p>
        </p:txBody>
      </p:sp>
    </p:spTree>
    <p:extLst>
      <p:ext uri="{BB962C8B-B14F-4D97-AF65-F5344CB8AC3E}">
        <p14:creationId xmlns:p14="http://schemas.microsoft.com/office/powerpoint/2010/main" val="3726743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196729"/>
            <a:ext cx="10335695" cy="4714493"/>
          </a:xfrm>
        </p:spPr>
        <p:txBody>
          <a:bodyPr vert="horz" lIns="91440" tIns="45720" rIns="91440" bIns="45720" rtlCol="0" anchor="t">
            <a:normAutofit/>
          </a:bodyPr>
          <a:lstStyle/>
          <a:p>
            <a:pPr>
              <a:lnSpc>
                <a:spcPct val="150000"/>
              </a:lnSpc>
              <a:buNone/>
            </a:pPr>
            <a:r>
              <a:rPr lang="en-US" sz="3600" err="1">
                <a:ea typeface="+mn-lt"/>
                <a:cs typeface="+mn-lt"/>
              </a:rPr>
              <a:t>Enduko</a:t>
            </a:r>
            <a:r>
              <a:rPr lang="en-US" sz="3600">
                <a:ea typeface="+mn-lt"/>
                <a:cs typeface="+mn-lt"/>
              </a:rPr>
              <a:t> </a:t>
            </a:r>
            <a:r>
              <a:rPr lang="en-US" sz="3600" err="1">
                <a:ea typeface="+mn-lt"/>
                <a:cs typeface="+mn-lt"/>
              </a:rPr>
              <a:t>nanninthagaa</a:t>
            </a:r>
            <a:r>
              <a:rPr lang="en-US" sz="3600">
                <a:ea typeface="+mn-lt"/>
                <a:cs typeface="+mn-lt"/>
              </a:rPr>
              <a:t> </a:t>
            </a:r>
            <a:r>
              <a:rPr lang="en-US" sz="3600" err="1">
                <a:ea typeface="+mn-lt"/>
                <a:cs typeface="+mn-lt"/>
              </a:rPr>
              <a:t>neevu</a:t>
            </a:r>
            <a:endParaRPr lang="en-US" err="1"/>
          </a:p>
          <a:p>
            <a:pPr>
              <a:lnSpc>
                <a:spcPct val="150000"/>
              </a:lnSpc>
              <a:buNone/>
            </a:pPr>
            <a:r>
              <a:rPr lang="en-US" sz="3600" err="1">
                <a:ea typeface="+mn-lt"/>
                <a:cs typeface="+mn-lt"/>
              </a:rPr>
              <a:t>Preminchithivo</a:t>
            </a:r>
            <a:r>
              <a:rPr lang="en-US" sz="3600">
                <a:ea typeface="+mn-lt"/>
                <a:cs typeface="+mn-lt"/>
              </a:rPr>
              <a:t> </a:t>
            </a:r>
            <a:r>
              <a:rPr lang="en-US" sz="3600" err="1">
                <a:ea typeface="+mn-lt"/>
                <a:cs typeface="+mn-lt"/>
              </a:rPr>
              <a:t>devaa</a:t>
            </a:r>
            <a:endParaRPr lang="en-US" err="1"/>
          </a:p>
          <a:p>
            <a:pPr>
              <a:lnSpc>
                <a:spcPct val="150000"/>
              </a:lnSpc>
              <a:buNone/>
            </a:pPr>
            <a:r>
              <a:rPr lang="en-US" sz="3600" err="1">
                <a:ea typeface="+mn-lt"/>
                <a:cs typeface="+mn-lt"/>
              </a:rPr>
              <a:t>Anduko</a:t>
            </a:r>
            <a:r>
              <a:rPr lang="en-US" sz="3600">
                <a:ea typeface="+mn-lt"/>
                <a:cs typeface="+mn-lt"/>
              </a:rPr>
              <a:t> </a:t>
            </a:r>
            <a:r>
              <a:rPr lang="en-US" sz="3600" err="1">
                <a:ea typeface="+mn-lt"/>
                <a:cs typeface="+mn-lt"/>
              </a:rPr>
              <a:t>naa</a:t>
            </a:r>
            <a:r>
              <a:rPr lang="en-US" sz="3600">
                <a:ea typeface="+mn-lt"/>
                <a:cs typeface="+mn-lt"/>
              </a:rPr>
              <a:t> </a:t>
            </a:r>
            <a:r>
              <a:rPr lang="en-US" sz="3600" err="1">
                <a:ea typeface="+mn-lt"/>
                <a:cs typeface="+mn-lt"/>
              </a:rPr>
              <a:t>deena</a:t>
            </a:r>
            <a:r>
              <a:rPr lang="en-US" sz="3600">
                <a:ea typeface="+mn-lt"/>
                <a:cs typeface="+mn-lt"/>
              </a:rPr>
              <a:t> </a:t>
            </a:r>
            <a:r>
              <a:rPr lang="en-US" sz="3600" err="1">
                <a:ea typeface="+mn-lt"/>
                <a:cs typeface="+mn-lt"/>
              </a:rPr>
              <a:t>stuthi</a:t>
            </a:r>
            <a:r>
              <a:rPr lang="en-US" sz="3600">
                <a:ea typeface="+mn-lt"/>
                <a:cs typeface="+mn-lt"/>
              </a:rPr>
              <a:t> </a:t>
            </a:r>
            <a:r>
              <a:rPr lang="en-US" sz="3600" err="1">
                <a:ea typeface="+mn-lt"/>
                <a:cs typeface="+mn-lt"/>
              </a:rPr>
              <a:t>paathra</a:t>
            </a:r>
            <a:endParaRPr lang="en-US" err="1"/>
          </a:p>
          <a:p>
            <a:pPr>
              <a:lnSpc>
                <a:spcPct val="150000"/>
              </a:lnSpc>
              <a:buNone/>
            </a:pPr>
            <a:r>
              <a:rPr lang="en-US" sz="3600" err="1">
                <a:ea typeface="+mn-lt"/>
                <a:cs typeface="+mn-lt"/>
              </a:rPr>
              <a:t>Hallelooya</a:t>
            </a:r>
            <a:r>
              <a:rPr lang="en-US" sz="3600">
                <a:ea typeface="+mn-lt"/>
                <a:cs typeface="+mn-lt"/>
              </a:rPr>
              <a:t> </a:t>
            </a:r>
            <a:r>
              <a:rPr lang="en-US" sz="3600" err="1">
                <a:ea typeface="+mn-lt"/>
                <a:cs typeface="+mn-lt"/>
              </a:rPr>
              <a:t>yesayyaa</a:t>
            </a:r>
            <a:r>
              <a:rPr lang="en-US" sz="3600">
                <a:ea typeface="+mn-lt"/>
                <a:cs typeface="+mn-lt"/>
              </a:rPr>
              <a:t> (2)</a:t>
            </a:r>
            <a:endParaRPr lang="en-US"/>
          </a:p>
        </p:txBody>
      </p:sp>
    </p:spTree>
    <p:extLst>
      <p:ext uri="{BB962C8B-B14F-4D97-AF65-F5344CB8AC3E}">
        <p14:creationId xmlns:p14="http://schemas.microsoft.com/office/powerpoint/2010/main" val="2830097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7999-1A5E-69D3-7D6A-0C1A2AA2A235}"/>
              </a:ext>
            </a:extLst>
          </p:cNvPr>
          <p:cNvSpPr>
            <a:spLocks noGrp="1"/>
          </p:cNvSpPr>
          <p:nvPr>
            <p:ph type="title"/>
          </p:nvPr>
        </p:nvSpPr>
        <p:spPr/>
        <p:txBody>
          <a:bodyPr/>
          <a:lstStyle/>
          <a:p>
            <a:r>
              <a:rPr lang="en-US" dirty="0"/>
              <a:t>WAY MAKER, MIRACLE WORKER</a:t>
            </a:r>
          </a:p>
        </p:txBody>
      </p:sp>
      <p:sp>
        <p:nvSpPr>
          <p:cNvPr id="3" name="Text Placeholder 2">
            <a:extLst>
              <a:ext uri="{FF2B5EF4-FFF2-40B4-BE49-F238E27FC236}">
                <a16:creationId xmlns:a16="http://schemas.microsoft.com/office/drawing/2014/main" id="{D9D39D90-981E-ADFA-C2A8-F20B25B85CB9}"/>
              </a:ext>
            </a:extLst>
          </p:cNvPr>
          <p:cNvSpPr>
            <a:spLocks noGrp="1"/>
          </p:cNvSpPr>
          <p:nvPr>
            <p:ph type="body" idx="1"/>
          </p:nvPr>
        </p:nvSpPr>
        <p:spPr>
          <a:xfrm>
            <a:off x="2589212" y="3828751"/>
            <a:ext cx="8915399" cy="860400"/>
          </a:xfrm>
        </p:spPr>
        <p:txBody>
          <a:bodyPr>
            <a:normAutofit fontScale="85000" lnSpcReduction="20000"/>
          </a:bodyPr>
          <a:lstStyle/>
          <a:p>
            <a:r>
              <a:rPr lang="en-US" i="1" dirty="0">
                <a:ea typeface="+mn-lt"/>
                <a:cs typeface="+mn-lt"/>
              </a:rPr>
              <a:t>You are the God who performs miracles; you display your power among the peoples.</a:t>
            </a:r>
          </a:p>
          <a:p>
            <a:r>
              <a:rPr lang="en-US" i="1" dirty="0">
                <a:ea typeface="+mn-lt"/>
                <a:cs typeface="+mn-lt"/>
              </a:rPr>
              <a:t>Psalm 77:14</a:t>
            </a:r>
            <a:endParaRPr lang="en-US" dirty="0"/>
          </a:p>
        </p:txBody>
      </p:sp>
    </p:spTree>
    <p:extLst>
      <p:ext uri="{BB962C8B-B14F-4D97-AF65-F5344CB8AC3E}">
        <p14:creationId xmlns:p14="http://schemas.microsoft.com/office/powerpoint/2010/main" val="4188793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dirty="0">
                <a:ea typeface="+mn-lt"/>
                <a:cs typeface="+mn-lt"/>
              </a:rPr>
              <a:t>You are here, moving in our midst</a:t>
            </a:r>
            <a:endParaRPr lang="en-US" dirty="0"/>
          </a:p>
          <a:p>
            <a:pPr>
              <a:lnSpc>
                <a:spcPct val="150000"/>
              </a:lnSpc>
              <a:buNone/>
            </a:pPr>
            <a:r>
              <a:rPr lang="en-US" sz="3600" dirty="0">
                <a:ea typeface="+mn-lt"/>
                <a:cs typeface="+mn-lt"/>
              </a:rPr>
              <a:t>I worship You, I worship You</a:t>
            </a:r>
            <a:endParaRPr lang="en-US" dirty="0"/>
          </a:p>
          <a:p>
            <a:pPr>
              <a:lnSpc>
                <a:spcPct val="150000"/>
              </a:lnSpc>
              <a:buNone/>
            </a:pPr>
            <a:r>
              <a:rPr lang="en-US" sz="3600" dirty="0">
                <a:ea typeface="+mn-lt"/>
                <a:cs typeface="+mn-lt"/>
              </a:rPr>
              <a:t>You are here, working in this place</a:t>
            </a:r>
            <a:endParaRPr lang="en-US" dirty="0"/>
          </a:p>
          <a:p>
            <a:pPr>
              <a:lnSpc>
                <a:spcPct val="150000"/>
              </a:lnSpc>
              <a:buNone/>
            </a:pPr>
            <a:r>
              <a:rPr lang="en-US" sz="3600" dirty="0">
                <a:ea typeface="+mn-lt"/>
                <a:cs typeface="+mn-lt"/>
              </a:rPr>
              <a:t>I worship You, I worship You</a:t>
            </a:r>
            <a:endParaRPr lang="en-US" dirty="0"/>
          </a:p>
        </p:txBody>
      </p:sp>
    </p:spTree>
    <p:extLst>
      <p:ext uri="{BB962C8B-B14F-4D97-AF65-F5344CB8AC3E}">
        <p14:creationId xmlns:p14="http://schemas.microsoft.com/office/powerpoint/2010/main" val="2860637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dirty="0">
                <a:ea typeface="+mn-lt"/>
                <a:cs typeface="+mn-lt"/>
              </a:rPr>
              <a:t>You are here, moving in our midst</a:t>
            </a:r>
            <a:endParaRPr lang="en-US" dirty="0"/>
          </a:p>
          <a:p>
            <a:pPr>
              <a:lnSpc>
                <a:spcPct val="150000"/>
              </a:lnSpc>
              <a:buNone/>
            </a:pPr>
            <a:r>
              <a:rPr lang="en-US" sz="3600" dirty="0">
                <a:ea typeface="+mn-lt"/>
                <a:cs typeface="+mn-lt"/>
              </a:rPr>
              <a:t>I worship You, I worship You</a:t>
            </a:r>
            <a:endParaRPr lang="en-US" dirty="0"/>
          </a:p>
          <a:p>
            <a:pPr>
              <a:lnSpc>
                <a:spcPct val="150000"/>
              </a:lnSpc>
              <a:buNone/>
            </a:pPr>
            <a:r>
              <a:rPr lang="en-US" sz="3600" dirty="0">
                <a:ea typeface="+mn-lt"/>
                <a:cs typeface="+mn-lt"/>
              </a:rPr>
              <a:t>You are here, working in this place</a:t>
            </a:r>
            <a:endParaRPr lang="en-US" dirty="0"/>
          </a:p>
          <a:p>
            <a:pPr>
              <a:lnSpc>
                <a:spcPct val="150000"/>
              </a:lnSpc>
              <a:buNone/>
            </a:pPr>
            <a:r>
              <a:rPr lang="en-US" sz="3600" dirty="0">
                <a:ea typeface="+mn-lt"/>
                <a:cs typeface="+mn-lt"/>
              </a:rPr>
              <a:t>I worship You, I worship You</a:t>
            </a:r>
            <a:endParaRPr lang="en-US" dirty="0"/>
          </a:p>
        </p:txBody>
      </p:sp>
    </p:spTree>
    <p:extLst>
      <p:ext uri="{BB962C8B-B14F-4D97-AF65-F5344CB8AC3E}">
        <p14:creationId xmlns:p14="http://schemas.microsoft.com/office/powerpoint/2010/main" val="2833324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dirty="0">
                <a:ea typeface="+mn-lt"/>
                <a:cs typeface="+mn-lt"/>
              </a:rPr>
              <a:t>You are</a:t>
            </a:r>
            <a:endParaRPr lang="en-US" dirty="0">
              <a:ea typeface="+mn-lt"/>
              <a:cs typeface="+mn-lt"/>
            </a:endParaRPr>
          </a:p>
          <a:p>
            <a:pPr>
              <a:lnSpc>
                <a:spcPct val="150000"/>
              </a:lnSpc>
              <a:buNone/>
            </a:pPr>
            <a:r>
              <a:rPr lang="en-US" sz="3600" dirty="0" err="1">
                <a:ea typeface="+mn-lt"/>
                <a:cs typeface="+mn-lt"/>
              </a:rPr>
              <a:t>Waymaker</a:t>
            </a:r>
            <a:r>
              <a:rPr lang="en-US" sz="3600" dirty="0">
                <a:ea typeface="+mn-lt"/>
                <a:cs typeface="+mn-lt"/>
              </a:rPr>
              <a:t>, miracle worker</a:t>
            </a:r>
            <a:endParaRPr lang="en-US" dirty="0"/>
          </a:p>
          <a:p>
            <a:pPr>
              <a:lnSpc>
                <a:spcPct val="150000"/>
              </a:lnSpc>
              <a:buNone/>
            </a:pPr>
            <a:r>
              <a:rPr lang="en-US" sz="3600" dirty="0">
                <a:ea typeface="+mn-lt"/>
                <a:cs typeface="+mn-lt"/>
              </a:rPr>
              <a:t>Promise keeper, light in the darkness</a:t>
            </a:r>
            <a:endParaRPr lang="en-US" dirty="0"/>
          </a:p>
          <a:p>
            <a:pPr>
              <a:lnSpc>
                <a:spcPct val="150000"/>
              </a:lnSpc>
              <a:buNone/>
            </a:pPr>
            <a:r>
              <a:rPr lang="en-US" sz="3600" dirty="0">
                <a:ea typeface="+mn-lt"/>
                <a:cs typeface="+mn-lt"/>
              </a:rPr>
              <a:t>My God, that is who You are</a:t>
            </a:r>
            <a:endParaRPr lang="en-US" dirty="0"/>
          </a:p>
        </p:txBody>
      </p:sp>
    </p:spTree>
    <p:extLst>
      <p:ext uri="{BB962C8B-B14F-4D97-AF65-F5344CB8AC3E}">
        <p14:creationId xmlns:p14="http://schemas.microsoft.com/office/powerpoint/2010/main" val="1462558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a:ea typeface="+mn-lt"/>
                <a:cs typeface="+mn-lt"/>
              </a:rPr>
              <a:t>You are</a:t>
            </a:r>
            <a:endParaRPr lang="en-US">
              <a:ea typeface="+mn-lt"/>
              <a:cs typeface="+mn-lt"/>
            </a:endParaRPr>
          </a:p>
          <a:p>
            <a:pPr>
              <a:lnSpc>
                <a:spcPct val="150000"/>
              </a:lnSpc>
              <a:buNone/>
            </a:pPr>
            <a:r>
              <a:rPr lang="en-US" sz="3600" err="1">
                <a:ea typeface="+mn-lt"/>
                <a:cs typeface="+mn-lt"/>
              </a:rPr>
              <a:t>Waymaker</a:t>
            </a:r>
            <a:r>
              <a:rPr lang="en-US" sz="3600">
                <a:ea typeface="+mn-lt"/>
                <a:cs typeface="+mn-lt"/>
              </a:rPr>
              <a:t>, miracle worker</a:t>
            </a:r>
            <a:endParaRPr lang="en-US"/>
          </a:p>
          <a:p>
            <a:pPr>
              <a:lnSpc>
                <a:spcPct val="150000"/>
              </a:lnSpc>
              <a:buNone/>
            </a:pPr>
            <a:r>
              <a:rPr lang="en-US" sz="3600">
                <a:ea typeface="+mn-lt"/>
                <a:cs typeface="+mn-lt"/>
              </a:rPr>
              <a:t>Promise keeper, light in the darkness</a:t>
            </a:r>
            <a:endParaRPr lang="en-US"/>
          </a:p>
          <a:p>
            <a:pPr>
              <a:lnSpc>
                <a:spcPct val="150000"/>
              </a:lnSpc>
              <a:buNone/>
            </a:pPr>
            <a:r>
              <a:rPr lang="en-US" sz="3600" dirty="0">
                <a:ea typeface="+mn-lt"/>
                <a:cs typeface="+mn-lt"/>
              </a:rPr>
              <a:t>My God, that is who You are</a:t>
            </a:r>
            <a:endParaRPr lang="en-US" dirty="0"/>
          </a:p>
        </p:txBody>
      </p:sp>
    </p:spTree>
    <p:extLst>
      <p:ext uri="{BB962C8B-B14F-4D97-AF65-F5344CB8AC3E}">
        <p14:creationId xmlns:p14="http://schemas.microsoft.com/office/powerpoint/2010/main" val="266464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n Sorrows Like Sea Billows Roll: Horatio’s Hymn Revisited | Tom Powers —  VIEW FROM JERUSALEM">
            <a:extLst>
              <a:ext uri="{FF2B5EF4-FFF2-40B4-BE49-F238E27FC236}">
                <a16:creationId xmlns:a16="http://schemas.microsoft.com/office/drawing/2014/main" id="{AA55395C-851D-1E62-9FE3-AC84EF2D0AF4}"/>
              </a:ext>
            </a:extLst>
          </p:cNvPr>
          <p:cNvPicPr>
            <a:picLocks noChangeAspect="1"/>
          </p:cNvPicPr>
          <p:nvPr/>
        </p:nvPicPr>
        <p:blipFill>
          <a:blip r:embed="rId2"/>
          <a:stretch>
            <a:fillRect/>
          </a:stretch>
        </p:blipFill>
        <p:spPr>
          <a:xfrm>
            <a:off x="1167445" y="1121508"/>
            <a:ext cx="2743200" cy="4021759"/>
          </a:xfrm>
          <a:prstGeom prst="rect">
            <a:avLst/>
          </a:prstGeom>
        </p:spPr>
      </p:pic>
      <p:sp>
        <p:nvSpPr>
          <p:cNvPr id="4" name="Content Placeholder 2">
            <a:extLst>
              <a:ext uri="{FF2B5EF4-FFF2-40B4-BE49-F238E27FC236}">
                <a16:creationId xmlns:a16="http://schemas.microsoft.com/office/drawing/2014/main" id="{AB8CC1EC-E597-679C-040E-C7679E4732AC}"/>
              </a:ext>
            </a:extLst>
          </p:cNvPr>
          <p:cNvSpPr txBox="1">
            <a:spLocks/>
          </p:cNvSpPr>
          <p:nvPr/>
        </p:nvSpPr>
        <p:spPr>
          <a:xfrm>
            <a:off x="4114918" y="740480"/>
            <a:ext cx="7781966" cy="5229357"/>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None/>
            </a:pPr>
            <a:r>
              <a:rPr lang="en-US" sz="2000" dirty="0">
                <a:ea typeface="+mn-lt"/>
                <a:cs typeface="+mn-lt"/>
              </a:rPr>
              <a:t>1871 </a:t>
            </a:r>
            <a:endParaRPr lang="en-US" sz="2000"/>
          </a:p>
          <a:p>
            <a:pPr>
              <a:buNone/>
            </a:pPr>
            <a:r>
              <a:rPr lang="en-US" sz="2000" dirty="0">
                <a:ea typeface="+mn-lt"/>
                <a:cs typeface="+mn-lt"/>
              </a:rPr>
              <a:t>Great Chicago Fire destroyed much of his real estate investments </a:t>
            </a:r>
            <a:endParaRPr lang="en-US" sz="2000"/>
          </a:p>
          <a:p>
            <a:pPr>
              <a:buNone/>
            </a:pPr>
            <a:endParaRPr lang="en-US" sz="2000" dirty="0">
              <a:ea typeface="+mn-lt"/>
              <a:cs typeface="+mn-lt"/>
            </a:endParaRPr>
          </a:p>
          <a:p>
            <a:pPr>
              <a:buNone/>
            </a:pPr>
            <a:r>
              <a:rPr lang="en-US" sz="2000" dirty="0">
                <a:ea typeface="+mn-lt"/>
                <a:cs typeface="+mn-lt"/>
              </a:rPr>
              <a:t>1873</a:t>
            </a:r>
          </a:p>
          <a:p>
            <a:pPr>
              <a:buNone/>
            </a:pPr>
            <a:r>
              <a:rPr lang="en-US" sz="2000" dirty="0">
                <a:ea typeface="+mn-lt"/>
                <a:cs typeface="+mn-lt"/>
              </a:rPr>
              <a:t>The SS Ville du Havre enroute to Europe with his wife and 4 children sank in the Atlantic Ocean. His wife Anna survived and sent a telegram to Horatio with the haunting words, "Saved alone."</a:t>
            </a:r>
            <a:endParaRPr lang="en-US" sz="2000"/>
          </a:p>
          <a:p>
            <a:pPr>
              <a:buNone/>
            </a:pPr>
            <a:r>
              <a:rPr lang="en-US" sz="2000" dirty="0">
                <a:ea typeface="+mn-lt"/>
                <a:cs typeface="+mn-lt"/>
              </a:rPr>
              <a:t>As Horatio travelled to reunite with his grieving wife and as his ship passed near the spot where his daughters had died, Horatio found solace in his faith and wrote the lyrics to "It Is Well with My Soul." </a:t>
            </a:r>
            <a:endParaRPr lang="en-US" sz="2000"/>
          </a:p>
          <a:p>
            <a:pPr>
              <a:lnSpc>
                <a:spcPct val="150000"/>
              </a:lnSpc>
              <a:buNone/>
            </a:pPr>
            <a:endParaRPr lang="en-US" sz="2000" dirty="0">
              <a:ea typeface="+mn-lt"/>
              <a:cs typeface="+mn-lt"/>
            </a:endParaRPr>
          </a:p>
        </p:txBody>
      </p:sp>
      <p:sp>
        <p:nvSpPr>
          <p:cNvPr id="5" name="Content Placeholder 2">
            <a:extLst>
              <a:ext uri="{FF2B5EF4-FFF2-40B4-BE49-F238E27FC236}">
                <a16:creationId xmlns:a16="http://schemas.microsoft.com/office/drawing/2014/main" id="{A3132666-BEEC-35EA-52C2-400A0F959A30}"/>
              </a:ext>
            </a:extLst>
          </p:cNvPr>
          <p:cNvSpPr txBox="1">
            <a:spLocks/>
          </p:cNvSpPr>
          <p:nvPr/>
        </p:nvSpPr>
        <p:spPr>
          <a:xfrm>
            <a:off x="1380985" y="5333075"/>
            <a:ext cx="2314102" cy="410223"/>
          </a:xfrm>
          <a:prstGeom prst="rect">
            <a:avLst/>
          </a:prstGeom>
        </p:spPr>
        <p:txBody>
          <a:bodyPr vert="horz" lIns="91440" tIns="45720" rIns="91440" bIns="45720" rtlCol="0" anchor="t">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None/>
            </a:pPr>
            <a:r>
              <a:rPr lang="en-US" sz="2000" dirty="0">
                <a:ea typeface="+mn-lt"/>
                <a:cs typeface="+mn-lt"/>
              </a:rPr>
              <a:t>Horatio G. Spafford</a:t>
            </a:r>
          </a:p>
        </p:txBody>
      </p:sp>
    </p:spTree>
    <p:extLst>
      <p:ext uri="{BB962C8B-B14F-4D97-AF65-F5344CB8AC3E}">
        <p14:creationId xmlns:p14="http://schemas.microsoft.com/office/powerpoint/2010/main" val="3460120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a:ea typeface="+mn-lt"/>
                <a:cs typeface="+mn-lt"/>
              </a:rPr>
              <a:t>You are here, touching every heart</a:t>
            </a:r>
            <a:endParaRPr lang="en-US"/>
          </a:p>
          <a:p>
            <a:pPr>
              <a:lnSpc>
                <a:spcPct val="150000"/>
              </a:lnSpc>
              <a:buNone/>
            </a:pPr>
            <a:r>
              <a:rPr lang="en-US" sz="3600">
                <a:ea typeface="+mn-lt"/>
                <a:cs typeface="+mn-lt"/>
              </a:rPr>
              <a:t>I worship You, I worship You</a:t>
            </a:r>
            <a:endParaRPr lang="en-US"/>
          </a:p>
          <a:p>
            <a:pPr>
              <a:lnSpc>
                <a:spcPct val="150000"/>
              </a:lnSpc>
              <a:buNone/>
            </a:pPr>
            <a:r>
              <a:rPr lang="en-US" sz="3600">
                <a:ea typeface="+mn-lt"/>
                <a:cs typeface="+mn-lt"/>
              </a:rPr>
              <a:t>You are here, healing every heart</a:t>
            </a:r>
            <a:endParaRPr lang="en-US"/>
          </a:p>
          <a:p>
            <a:pPr>
              <a:lnSpc>
                <a:spcPct val="150000"/>
              </a:lnSpc>
              <a:buNone/>
            </a:pPr>
            <a:r>
              <a:rPr lang="en-US" sz="3600" dirty="0">
                <a:ea typeface="+mn-lt"/>
                <a:cs typeface="+mn-lt"/>
              </a:rPr>
              <a:t>I worship You, I worship You</a:t>
            </a:r>
            <a:endParaRPr lang="en-US" dirty="0">
              <a:ea typeface="+mn-lt"/>
              <a:cs typeface="+mn-lt"/>
            </a:endParaRPr>
          </a:p>
        </p:txBody>
      </p:sp>
    </p:spTree>
    <p:extLst>
      <p:ext uri="{BB962C8B-B14F-4D97-AF65-F5344CB8AC3E}">
        <p14:creationId xmlns:p14="http://schemas.microsoft.com/office/powerpoint/2010/main" val="2519481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dirty="0">
                <a:ea typeface="+mn-lt"/>
                <a:cs typeface="+mn-lt"/>
              </a:rPr>
              <a:t>You are here, turning lives around</a:t>
            </a:r>
            <a:endParaRPr lang="en-US" dirty="0"/>
          </a:p>
          <a:p>
            <a:pPr>
              <a:lnSpc>
                <a:spcPct val="150000"/>
              </a:lnSpc>
              <a:buNone/>
            </a:pPr>
            <a:r>
              <a:rPr lang="en-US" sz="3600" dirty="0">
                <a:ea typeface="+mn-lt"/>
                <a:cs typeface="+mn-lt"/>
              </a:rPr>
              <a:t>I worship You, I worship You</a:t>
            </a:r>
            <a:endParaRPr lang="en-US" dirty="0">
              <a:ea typeface="+mn-lt"/>
              <a:cs typeface="+mn-lt"/>
            </a:endParaRPr>
          </a:p>
          <a:p>
            <a:pPr>
              <a:lnSpc>
                <a:spcPct val="150000"/>
              </a:lnSpc>
              <a:buNone/>
            </a:pPr>
            <a:r>
              <a:rPr lang="en-US" sz="3600" dirty="0">
                <a:ea typeface="+mn-lt"/>
                <a:cs typeface="+mn-lt"/>
              </a:rPr>
              <a:t>You are here, mending every heart</a:t>
            </a:r>
            <a:endParaRPr lang="en-US" dirty="0">
              <a:ea typeface="+mn-lt"/>
              <a:cs typeface="+mn-lt"/>
            </a:endParaRPr>
          </a:p>
          <a:p>
            <a:pPr>
              <a:lnSpc>
                <a:spcPct val="150000"/>
              </a:lnSpc>
              <a:buNone/>
            </a:pPr>
            <a:r>
              <a:rPr lang="en-US" sz="3600" dirty="0">
                <a:ea typeface="+mn-lt"/>
                <a:cs typeface="+mn-lt"/>
              </a:rPr>
              <a:t>I worship You, I worship You</a:t>
            </a:r>
            <a:endParaRPr lang="en-US" dirty="0">
              <a:ea typeface="+mn-lt"/>
              <a:cs typeface="+mn-lt"/>
            </a:endParaRPr>
          </a:p>
        </p:txBody>
      </p:sp>
    </p:spTree>
    <p:extLst>
      <p:ext uri="{BB962C8B-B14F-4D97-AF65-F5344CB8AC3E}">
        <p14:creationId xmlns:p14="http://schemas.microsoft.com/office/powerpoint/2010/main" val="4220391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dirty="0">
                <a:ea typeface="+mn-lt"/>
                <a:cs typeface="+mn-lt"/>
              </a:rPr>
              <a:t>You are</a:t>
            </a:r>
            <a:endParaRPr lang="en-US" dirty="0">
              <a:ea typeface="+mn-lt"/>
              <a:cs typeface="+mn-lt"/>
            </a:endParaRPr>
          </a:p>
          <a:p>
            <a:pPr>
              <a:lnSpc>
                <a:spcPct val="150000"/>
              </a:lnSpc>
              <a:buNone/>
            </a:pPr>
            <a:r>
              <a:rPr lang="en-US" sz="3600" dirty="0" err="1">
                <a:ea typeface="+mn-lt"/>
                <a:cs typeface="+mn-lt"/>
              </a:rPr>
              <a:t>Waymaker</a:t>
            </a:r>
            <a:r>
              <a:rPr lang="en-US" sz="3600" dirty="0">
                <a:ea typeface="+mn-lt"/>
                <a:cs typeface="+mn-lt"/>
              </a:rPr>
              <a:t>, miracle worker</a:t>
            </a:r>
            <a:endParaRPr lang="en-US" dirty="0"/>
          </a:p>
          <a:p>
            <a:pPr>
              <a:lnSpc>
                <a:spcPct val="150000"/>
              </a:lnSpc>
              <a:buNone/>
            </a:pPr>
            <a:r>
              <a:rPr lang="en-US" sz="3600" dirty="0">
                <a:ea typeface="+mn-lt"/>
                <a:cs typeface="+mn-lt"/>
              </a:rPr>
              <a:t>Promise keeper, light in the darkness</a:t>
            </a:r>
            <a:endParaRPr lang="en-US" dirty="0"/>
          </a:p>
          <a:p>
            <a:pPr>
              <a:lnSpc>
                <a:spcPct val="150000"/>
              </a:lnSpc>
              <a:buNone/>
            </a:pPr>
            <a:r>
              <a:rPr lang="en-US" sz="3600" dirty="0">
                <a:ea typeface="+mn-lt"/>
                <a:cs typeface="+mn-lt"/>
              </a:rPr>
              <a:t>My God, that is who You are</a:t>
            </a:r>
            <a:endParaRPr lang="en-US" dirty="0"/>
          </a:p>
        </p:txBody>
      </p:sp>
    </p:spTree>
    <p:extLst>
      <p:ext uri="{BB962C8B-B14F-4D97-AF65-F5344CB8AC3E}">
        <p14:creationId xmlns:p14="http://schemas.microsoft.com/office/powerpoint/2010/main" val="3944772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a:bodyPr>
          <a:lstStyle/>
          <a:p>
            <a:pPr>
              <a:lnSpc>
                <a:spcPct val="150000"/>
              </a:lnSpc>
              <a:buNone/>
            </a:pPr>
            <a:r>
              <a:rPr lang="en-US" sz="3600">
                <a:ea typeface="+mn-lt"/>
                <a:cs typeface="+mn-lt"/>
              </a:rPr>
              <a:t>You are</a:t>
            </a:r>
            <a:endParaRPr lang="en-US">
              <a:ea typeface="+mn-lt"/>
              <a:cs typeface="+mn-lt"/>
            </a:endParaRPr>
          </a:p>
          <a:p>
            <a:pPr>
              <a:lnSpc>
                <a:spcPct val="150000"/>
              </a:lnSpc>
              <a:buNone/>
            </a:pPr>
            <a:r>
              <a:rPr lang="en-US" sz="3600" err="1">
                <a:ea typeface="+mn-lt"/>
                <a:cs typeface="+mn-lt"/>
              </a:rPr>
              <a:t>Waymaker</a:t>
            </a:r>
            <a:r>
              <a:rPr lang="en-US" sz="3600">
                <a:ea typeface="+mn-lt"/>
                <a:cs typeface="+mn-lt"/>
              </a:rPr>
              <a:t>, miracle worker</a:t>
            </a:r>
            <a:endParaRPr lang="en-US"/>
          </a:p>
          <a:p>
            <a:pPr>
              <a:lnSpc>
                <a:spcPct val="150000"/>
              </a:lnSpc>
              <a:buNone/>
            </a:pPr>
            <a:r>
              <a:rPr lang="en-US" sz="3600">
                <a:ea typeface="+mn-lt"/>
                <a:cs typeface="+mn-lt"/>
              </a:rPr>
              <a:t>Promise keeper, light in the darkness</a:t>
            </a:r>
            <a:endParaRPr lang="en-US"/>
          </a:p>
          <a:p>
            <a:pPr>
              <a:lnSpc>
                <a:spcPct val="150000"/>
              </a:lnSpc>
              <a:buNone/>
            </a:pPr>
            <a:r>
              <a:rPr lang="en-US" sz="3600" dirty="0">
                <a:ea typeface="+mn-lt"/>
                <a:cs typeface="+mn-lt"/>
              </a:rPr>
              <a:t>My God, that is who You are</a:t>
            </a:r>
            <a:endParaRPr lang="en-US" dirty="0"/>
          </a:p>
        </p:txBody>
      </p:sp>
    </p:spTree>
    <p:extLst>
      <p:ext uri="{BB962C8B-B14F-4D97-AF65-F5344CB8AC3E}">
        <p14:creationId xmlns:p14="http://schemas.microsoft.com/office/powerpoint/2010/main" val="2751998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258513"/>
            <a:ext cx="10335695" cy="4652709"/>
          </a:xfrm>
        </p:spPr>
        <p:txBody>
          <a:bodyPr vert="horz" lIns="91440" tIns="45720" rIns="91440" bIns="45720" rtlCol="0" anchor="t">
            <a:normAutofit fontScale="62500" lnSpcReduction="20000"/>
          </a:bodyPr>
          <a:lstStyle/>
          <a:p>
            <a:pPr>
              <a:lnSpc>
                <a:spcPct val="170000"/>
              </a:lnSpc>
              <a:buNone/>
            </a:pPr>
            <a:r>
              <a:rPr lang="en-US" sz="3600" dirty="0">
                <a:ea typeface="+mn-lt"/>
                <a:cs typeface="+mn-lt"/>
              </a:rPr>
              <a:t>You are</a:t>
            </a:r>
            <a:endParaRPr lang="en-US" dirty="0">
              <a:ea typeface="+mn-lt"/>
              <a:cs typeface="+mn-lt"/>
            </a:endParaRPr>
          </a:p>
          <a:p>
            <a:pPr>
              <a:lnSpc>
                <a:spcPct val="170000"/>
              </a:lnSpc>
              <a:buNone/>
            </a:pPr>
            <a:r>
              <a:rPr lang="en-US" sz="3600" err="1">
                <a:ea typeface="+mn-lt"/>
                <a:cs typeface="+mn-lt"/>
              </a:rPr>
              <a:t>Waymaker</a:t>
            </a:r>
            <a:r>
              <a:rPr lang="en-US" sz="3600" dirty="0">
                <a:ea typeface="+mn-lt"/>
                <a:cs typeface="+mn-lt"/>
              </a:rPr>
              <a:t>, miracle worker</a:t>
            </a:r>
            <a:endParaRPr lang="en-US" dirty="0"/>
          </a:p>
          <a:p>
            <a:pPr>
              <a:lnSpc>
                <a:spcPct val="170000"/>
              </a:lnSpc>
              <a:buNone/>
            </a:pPr>
            <a:r>
              <a:rPr lang="en-US" sz="3600" dirty="0">
                <a:ea typeface="+mn-lt"/>
                <a:cs typeface="+mn-lt"/>
              </a:rPr>
              <a:t>Promise keeper, light in the darkness</a:t>
            </a:r>
            <a:endParaRPr lang="en-US" dirty="0"/>
          </a:p>
          <a:p>
            <a:pPr>
              <a:lnSpc>
                <a:spcPct val="170000"/>
              </a:lnSpc>
              <a:buNone/>
            </a:pPr>
            <a:r>
              <a:rPr lang="en-US" sz="3600" dirty="0">
                <a:ea typeface="+mn-lt"/>
                <a:cs typeface="+mn-lt"/>
              </a:rPr>
              <a:t>My God, that is who You are</a:t>
            </a:r>
            <a:endParaRPr lang="en-US" dirty="0">
              <a:ea typeface="+mn-lt"/>
              <a:cs typeface="+mn-lt"/>
            </a:endParaRPr>
          </a:p>
          <a:p>
            <a:pPr>
              <a:lnSpc>
                <a:spcPct val="170000"/>
              </a:lnSpc>
              <a:buNone/>
            </a:pPr>
            <a:r>
              <a:rPr lang="en-US" sz="3600">
                <a:ea typeface="+mn-lt"/>
                <a:cs typeface="+mn-lt"/>
              </a:rPr>
              <a:t>that is who You are</a:t>
            </a:r>
            <a:endParaRPr lang="en-US">
              <a:ea typeface="+mn-lt"/>
              <a:cs typeface="+mn-lt"/>
            </a:endParaRPr>
          </a:p>
          <a:p>
            <a:pPr>
              <a:lnSpc>
                <a:spcPct val="170000"/>
              </a:lnSpc>
              <a:buNone/>
            </a:pPr>
            <a:r>
              <a:rPr lang="en-US" sz="3600" dirty="0">
                <a:ea typeface="+mn-lt"/>
                <a:cs typeface="+mn-lt"/>
              </a:rPr>
              <a:t>that is who You are</a:t>
            </a:r>
            <a:endParaRPr lang="en-US" dirty="0">
              <a:ea typeface="+mn-lt"/>
              <a:cs typeface="+mn-lt"/>
            </a:endParaRPr>
          </a:p>
          <a:p>
            <a:pPr>
              <a:lnSpc>
                <a:spcPct val="170000"/>
              </a:lnSpc>
              <a:buNone/>
            </a:pPr>
            <a:r>
              <a:rPr lang="en-US" sz="3600" dirty="0">
                <a:ea typeface="+mn-lt"/>
                <a:cs typeface="+mn-lt"/>
              </a:rPr>
              <a:t>that is who You are</a:t>
            </a:r>
            <a:endParaRPr lang="en-US" dirty="0">
              <a:ea typeface="+mn-lt"/>
              <a:cs typeface="+mn-lt"/>
            </a:endParaRPr>
          </a:p>
        </p:txBody>
      </p:sp>
    </p:spTree>
    <p:extLst>
      <p:ext uri="{BB962C8B-B14F-4D97-AF65-F5344CB8AC3E}">
        <p14:creationId xmlns:p14="http://schemas.microsoft.com/office/powerpoint/2010/main" val="13376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7999-1A5E-69D3-7D6A-0C1A2AA2A235}"/>
              </a:ext>
            </a:extLst>
          </p:cNvPr>
          <p:cNvSpPr>
            <a:spLocks noGrp="1"/>
          </p:cNvSpPr>
          <p:nvPr>
            <p:ph type="title"/>
          </p:nvPr>
        </p:nvSpPr>
        <p:spPr/>
        <p:txBody>
          <a:bodyPr/>
          <a:lstStyle/>
          <a:p>
            <a:r>
              <a:rPr lang="en-US" dirty="0">
                <a:ea typeface="+mj-lt"/>
                <a:cs typeface="+mj-lt"/>
              </a:rPr>
              <a:t>DUNIYA KE IS SAPHAR MEIN JAB RAHATA</a:t>
            </a:r>
            <a:endParaRPr lang="en-US" dirty="0"/>
          </a:p>
        </p:txBody>
      </p:sp>
      <p:sp>
        <p:nvSpPr>
          <p:cNvPr id="3" name="Text Placeholder 2">
            <a:extLst>
              <a:ext uri="{FF2B5EF4-FFF2-40B4-BE49-F238E27FC236}">
                <a16:creationId xmlns:a16="http://schemas.microsoft.com/office/drawing/2014/main" id="{D9D39D90-981E-ADFA-C2A8-F20B25B85CB9}"/>
              </a:ext>
            </a:extLst>
          </p:cNvPr>
          <p:cNvSpPr>
            <a:spLocks noGrp="1"/>
          </p:cNvSpPr>
          <p:nvPr>
            <p:ph type="body" idx="1"/>
          </p:nvPr>
        </p:nvSpPr>
        <p:spPr>
          <a:xfrm>
            <a:off x="2589212" y="3828751"/>
            <a:ext cx="8915399" cy="860400"/>
          </a:xfrm>
        </p:spPr>
        <p:txBody>
          <a:bodyPr>
            <a:normAutofit/>
          </a:bodyPr>
          <a:lstStyle/>
          <a:p>
            <a:r>
              <a:rPr lang="en-US" dirty="0">
                <a:ea typeface="+mn-lt"/>
                <a:cs typeface="+mn-lt"/>
              </a:rPr>
              <a:t>….weeping may stay for the night, but rejoicing comes in the morning.</a:t>
            </a:r>
          </a:p>
          <a:p>
            <a:r>
              <a:rPr lang="en-US" i="1" dirty="0">
                <a:ea typeface="+mn-lt"/>
                <a:cs typeface="+mn-lt"/>
              </a:rPr>
              <a:t>Psalm 30:5</a:t>
            </a:r>
            <a:endParaRPr lang="en-US" dirty="0"/>
          </a:p>
        </p:txBody>
      </p:sp>
    </p:spTree>
    <p:extLst>
      <p:ext uri="{BB962C8B-B14F-4D97-AF65-F5344CB8AC3E}">
        <p14:creationId xmlns:p14="http://schemas.microsoft.com/office/powerpoint/2010/main" val="2453656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196729"/>
            <a:ext cx="10335695" cy="4714493"/>
          </a:xfrm>
        </p:spPr>
        <p:txBody>
          <a:bodyPr vert="horz" lIns="91440" tIns="45720" rIns="91440" bIns="45720" rtlCol="0" anchor="t">
            <a:normAutofit/>
          </a:bodyPr>
          <a:lstStyle/>
          <a:p>
            <a:pPr>
              <a:lnSpc>
                <a:spcPct val="150000"/>
              </a:lnSpc>
              <a:buNone/>
            </a:pPr>
            <a:r>
              <a:rPr lang="en-US" sz="3600" dirty="0">
                <a:ea typeface="+mn-lt"/>
                <a:cs typeface="+mn-lt"/>
              </a:rPr>
              <a:t>Duniya </a:t>
            </a:r>
            <a:r>
              <a:rPr lang="en-US" sz="3600" dirty="0" err="1">
                <a:ea typeface="+mn-lt"/>
                <a:cs typeface="+mn-lt"/>
              </a:rPr>
              <a:t>ke</a:t>
            </a:r>
            <a:r>
              <a:rPr lang="en-US" sz="3600" dirty="0">
                <a:ea typeface="+mn-lt"/>
                <a:cs typeface="+mn-lt"/>
              </a:rPr>
              <a:t> is </a:t>
            </a:r>
            <a:r>
              <a:rPr lang="en-US" sz="3600" dirty="0" err="1">
                <a:ea typeface="+mn-lt"/>
                <a:cs typeface="+mn-lt"/>
              </a:rPr>
              <a:t>saphar</a:t>
            </a:r>
            <a:r>
              <a:rPr lang="en-US" sz="3600" dirty="0">
                <a:ea typeface="+mn-lt"/>
                <a:cs typeface="+mn-lt"/>
              </a:rPr>
              <a:t> </a:t>
            </a:r>
            <a:r>
              <a:rPr lang="en-US" sz="3600" dirty="0" err="1">
                <a:ea typeface="+mn-lt"/>
                <a:cs typeface="+mn-lt"/>
              </a:rPr>
              <a:t>mein</a:t>
            </a:r>
            <a:r>
              <a:rPr lang="en-US" sz="3600" dirty="0">
                <a:ea typeface="+mn-lt"/>
                <a:cs typeface="+mn-lt"/>
              </a:rPr>
              <a:t> jab </a:t>
            </a:r>
            <a:r>
              <a:rPr lang="en-US" sz="3600" dirty="0" err="1">
                <a:ea typeface="+mn-lt"/>
                <a:cs typeface="+mn-lt"/>
              </a:rPr>
              <a:t>rahata</a:t>
            </a:r>
            <a:r>
              <a:rPr lang="en-US" sz="3600" dirty="0">
                <a:ea typeface="+mn-lt"/>
                <a:cs typeface="+mn-lt"/>
              </a:rPr>
              <a:t>,</a:t>
            </a:r>
            <a:endParaRPr lang="en-US" dirty="0"/>
          </a:p>
          <a:p>
            <a:pPr>
              <a:lnSpc>
                <a:spcPct val="150000"/>
              </a:lnSpc>
              <a:buNone/>
            </a:pPr>
            <a:r>
              <a:rPr lang="en-US" sz="3600" dirty="0" err="1">
                <a:ea typeface="+mn-lt"/>
                <a:cs typeface="+mn-lt"/>
              </a:rPr>
              <a:t>kabhee</a:t>
            </a:r>
            <a:r>
              <a:rPr lang="en-US" sz="3600" dirty="0">
                <a:ea typeface="+mn-lt"/>
                <a:cs typeface="+mn-lt"/>
              </a:rPr>
              <a:t> main </a:t>
            </a:r>
            <a:r>
              <a:rPr lang="en-US" sz="3600" dirty="0" err="1">
                <a:ea typeface="+mn-lt"/>
                <a:cs typeface="+mn-lt"/>
              </a:rPr>
              <a:t>rota</a:t>
            </a:r>
            <a:r>
              <a:rPr lang="en-US" sz="3600" dirty="0">
                <a:ea typeface="+mn-lt"/>
                <a:cs typeface="+mn-lt"/>
              </a:rPr>
              <a:t>, </a:t>
            </a:r>
            <a:r>
              <a:rPr lang="en-US" sz="3600" dirty="0" err="1">
                <a:ea typeface="+mn-lt"/>
                <a:cs typeface="+mn-lt"/>
              </a:rPr>
              <a:t>kabhee</a:t>
            </a:r>
            <a:r>
              <a:rPr lang="en-US" sz="3600" dirty="0">
                <a:ea typeface="+mn-lt"/>
                <a:cs typeface="+mn-lt"/>
              </a:rPr>
              <a:t> main </a:t>
            </a:r>
            <a:r>
              <a:rPr lang="en-US" sz="3600" dirty="0" err="1">
                <a:ea typeface="+mn-lt"/>
                <a:cs typeface="+mn-lt"/>
              </a:rPr>
              <a:t>hansata</a:t>
            </a:r>
            <a:r>
              <a:rPr lang="en-US" sz="3600" dirty="0">
                <a:ea typeface="+mn-lt"/>
                <a:cs typeface="+mn-lt"/>
              </a:rPr>
              <a:t>;</a:t>
            </a:r>
            <a:endParaRPr lang="en-US" dirty="0"/>
          </a:p>
          <a:p>
            <a:pPr>
              <a:lnSpc>
                <a:spcPct val="150000"/>
              </a:lnSpc>
              <a:buNone/>
            </a:pPr>
            <a:r>
              <a:rPr lang="en-US" sz="3600" dirty="0" err="1">
                <a:ea typeface="+mn-lt"/>
                <a:cs typeface="+mn-lt"/>
              </a:rPr>
              <a:t>lekeen</a:t>
            </a:r>
            <a:r>
              <a:rPr lang="en-US" sz="3600" dirty="0">
                <a:ea typeface="+mn-lt"/>
                <a:cs typeface="+mn-lt"/>
              </a:rPr>
              <a:t> </a:t>
            </a:r>
            <a:r>
              <a:rPr lang="en-US" sz="3600" dirty="0" err="1">
                <a:ea typeface="+mn-lt"/>
                <a:cs typeface="+mn-lt"/>
              </a:rPr>
              <a:t>maseeh</a:t>
            </a:r>
            <a:r>
              <a:rPr lang="en-US" sz="3600" dirty="0">
                <a:ea typeface="+mn-lt"/>
                <a:cs typeface="+mn-lt"/>
              </a:rPr>
              <a:t> mere </a:t>
            </a:r>
            <a:r>
              <a:rPr lang="en-US" sz="3600" dirty="0" err="1">
                <a:ea typeface="+mn-lt"/>
                <a:cs typeface="+mn-lt"/>
              </a:rPr>
              <a:t>saath</a:t>
            </a:r>
            <a:r>
              <a:rPr lang="en-US" sz="3600" dirty="0">
                <a:ea typeface="+mn-lt"/>
                <a:cs typeface="+mn-lt"/>
              </a:rPr>
              <a:t> </a:t>
            </a:r>
            <a:r>
              <a:rPr lang="en-US" sz="3600" dirty="0" err="1">
                <a:ea typeface="+mn-lt"/>
                <a:cs typeface="+mn-lt"/>
              </a:rPr>
              <a:t>saath</a:t>
            </a:r>
            <a:r>
              <a:rPr lang="en-US" sz="3600" dirty="0">
                <a:ea typeface="+mn-lt"/>
                <a:cs typeface="+mn-lt"/>
              </a:rPr>
              <a:t> </a:t>
            </a:r>
            <a:r>
              <a:rPr lang="en-US" sz="3600" dirty="0" err="1">
                <a:ea typeface="+mn-lt"/>
                <a:cs typeface="+mn-lt"/>
              </a:rPr>
              <a:t>chalata</a:t>
            </a:r>
            <a:r>
              <a:rPr lang="en-US" sz="3600" dirty="0">
                <a:ea typeface="+mn-lt"/>
                <a:cs typeface="+mn-lt"/>
              </a:rPr>
              <a:t> ..</a:t>
            </a:r>
            <a:endParaRPr lang="en-US" dirty="0"/>
          </a:p>
          <a:p>
            <a:pPr>
              <a:lnSpc>
                <a:spcPct val="150000"/>
              </a:lnSpc>
              <a:buNone/>
            </a:pPr>
            <a:r>
              <a:rPr lang="en-US" sz="3600" dirty="0">
                <a:ea typeface="+mn-lt"/>
                <a:cs typeface="+mn-lt"/>
              </a:rPr>
              <a:t>Duniya </a:t>
            </a:r>
            <a:r>
              <a:rPr lang="en-US" sz="3600" dirty="0" err="1">
                <a:ea typeface="+mn-lt"/>
                <a:cs typeface="+mn-lt"/>
              </a:rPr>
              <a:t>ke</a:t>
            </a:r>
            <a:r>
              <a:rPr lang="en-US" sz="3600" dirty="0">
                <a:ea typeface="+mn-lt"/>
                <a:cs typeface="+mn-lt"/>
              </a:rPr>
              <a:t> is </a:t>
            </a:r>
            <a:r>
              <a:rPr lang="en-US" sz="3600" dirty="0" err="1">
                <a:ea typeface="+mn-lt"/>
                <a:cs typeface="+mn-lt"/>
              </a:rPr>
              <a:t>saphar</a:t>
            </a:r>
            <a:r>
              <a:rPr lang="en-US" sz="3600" dirty="0">
                <a:ea typeface="+mn-lt"/>
                <a:cs typeface="+mn-lt"/>
              </a:rPr>
              <a:t> </a:t>
            </a:r>
            <a:r>
              <a:rPr lang="en-US" sz="3600" dirty="0" err="1">
                <a:ea typeface="+mn-lt"/>
                <a:cs typeface="+mn-lt"/>
              </a:rPr>
              <a:t>mein</a:t>
            </a:r>
            <a:r>
              <a:rPr lang="en-US" sz="3600" dirty="0">
                <a:ea typeface="+mn-lt"/>
                <a:cs typeface="+mn-lt"/>
              </a:rPr>
              <a:t> jab </a:t>
            </a:r>
            <a:r>
              <a:rPr lang="en-US" sz="3600" dirty="0" err="1">
                <a:ea typeface="+mn-lt"/>
                <a:cs typeface="+mn-lt"/>
              </a:rPr>
              <a:t>rahata</a:t>
            </a:r>
            <a:r>
              <a:rPr lang="en-US" sz="3600" dirty="0">
                <a:ea typeface="+mn-lt"/>
                <a:cs typeface="+mn-lt"/>
              </a:rPr>
              <a:t> (2)</a:t>
            </a:r>
            <a:endParaRPr lang="en-US" dirty="0">
              <a:ea typeface="+mn-lt"/>
              <a:cs typeface="+mn-lt"/>
            </a:endParaRPr>
          </a:p>
        </p:txBody>
      </p:sp>
    </p:spTree>
    <p:extLst>
      <p:ext uri="{BB962C8B-B14F-4D97-AF65-F5344CB8AC3E}">
        <p14:creationId xmlns:p14="http://schemas.microsoft.com/office/powerpoint/2010/main" val="1789167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196729"/>
            <a:ext cx="10335695" cy="4714493"/>
          </a:xfrm>
        </p:spPr>
        <p:txBody>
          <a:bodyPr vert="horz" lIns="91440" tIns="45720" rIns="91440" bIns="45720" rtlCol="0" anchor="t">
            <a:normAutofit fontScale="92500"/>
          </a:bodyPr>
          <a:lstStyle/>
          <a:p>
            <a:pPr>
              <a:lnSpc>
                <a:spcPct val="150000"/>
              </a:lnSpc>
              <a:buNone/>
            </a:pPr>
            <a:r>
              <a:rPr lang="en-US" sz="3600" dirty="0">
                <a:ea typeface="+mn-lt"/>
                <a:cs typeface="+mn-lt"/>
              </a:rPr>
              <a:t>Jeevan </a:t>
            </a:r>
            <a:r>
              <a:rPr lang="en-US" sz="3600" dirty="0" err="1">
                <a:ea typeface="+mn-lt"/>
                <a:cs typeface="+mn-lt"/>
              </a:rPr>
              <a:t>kee</a:t>
            </a:r>
            <a:r>
              <a:rPr lang="en-US" sz="3600" dirty="0">
                <a:ea typeface="+mn-lt"/>
                <a:cs typeface="+mn-lt"/>
              </a:rPr>
              <a:t> </a:t>
            </a:r>
            <a:r>
              <a:rPr lang="en-US" sz="3600" dirty="0" err="1">
                <a:ea typeface="+mn-lt"/>
                <a:cs typeface="+mn-lt"/>
              </a:rPr>
              <a:t>yaatra</a:t>
            </a:r>
            <a:r>
              <a:rPr lang="en-US" sz="3600" dirty="0">
                <a:ea typeface="+mn-lt"/>
                <a:cs typeface="+mn-lt"/>
              </a:rPr>
              <a:t> </a:t>
            </a:r>
            <a:r>
              <a:rPr lang="en-US" sz="3600" dirty="0" err="1">
                <a:ea typeface="+mn-lt"/>
                <a:cs typeface="+mn-lt"/>
              </a:rPr>
              <a:t>kitanee</a:t>
            </a:r>
            <a:r>
              <a:rPr lang="en-US" sz="3600" dirty="0">
                <a:ea typeface="+mn-lt"/>
                <a:cs typeface="+mn-lt"/>
              </a:rPr>
              <a:t> </a:t>
            </a:r>
            <a:r>
              <a:rPr lang="en-US" sz="3600" dirty="0" err="1">
                <a:ea typeface="+mn-lt"/>
                <a:cs typeface="+mn-lt"/>
              </a:rPr>
              <a:t>kathin</a:t>
            </a:r>
            <a:r>
              <a:rPr lang="en-US" sz="3600" dirty="0">
                <a:ea typeface="+mn-lt"/>
                <a:cs typeface="+mn-lt"/>
              </a:rPr>
              <a:t> </a:t>
            </a:r>
            <a:r>
              <a:rPr lang="en-US" sz="3600" dirty="0" err="1">
                <a:ea typeface="+mn-lt"/>
                <a:cs typeface="+mn-lt"/>
              </a:rPr>
              <a:t>hai</a:t>
            </a:r>
            <a:r>
              <a:rPr lang="en-US" sz="3600" dirty="0">
                <a:ea typeface="+mn-lt"/>
                <a:cs typeface="+mn-lt"/>
              </a:rPr>
              <a:t>, (2)</a:t>
            </a:r>
            <a:endParaRPr lang="en-US" dirty="0"/>
          </a:p>
          <a:p>
            <a:pPr>
              <a:lnSpc>
                <a:spcPct val="150000"/>
              </a:lnSpc>
              <a:buNone/>
            </a:pPr>
            <a:r>
              <a:rPr lang="en-US" sz="3600" dirty="0" err="1">
                <a:ea typeface="+mn-lt"/>
                <a:cs typeface="+mn-lt"/>
              </a:rPr>
              <a:t>ghor</a:t>
            </a:r>
            <a:r>
              <a:rPr lang="en-US" sz="3600" dirty="0">
                <a:ea typeface="+mn-lt"/>
                <a:cs typeface="+mn-lt"/>
              </a:rPr>
              <a:t> </a:t>
            </a:r>
            <a:r>
              <a:rPr lang="en-US" sz="3600" dirty="0" err="1">
                <a:ea typeface="+mn-lt"/>
                <a:cs typeface="+mn-lt"/>
              </a:rPr>
              <a:t>andhakaar</a:t>
            </a:r>
            <a:r>
              <a:rPr lang="en-US" sz="3600" dirty="0">
                <a:ea typeface="+mn-lt"/>
                <a:cs typeface="+mn-lt"/>
              </a:rPr>
              <a:t> aur </a:t>
            </a:r>
            <a:r>
              <a:rPr lang="en-US" sz="3600" dirty="0" err="1">
                <a:ea typeface="+mn-lt"/>
                <a:cs typeface="+mn-lt"/>
              </a:rPr>
              <a:t>bhaaree</a:t>
            </a:r>
            <a:r>
              <a:rPr lang="en-US" sz="3600" dirty="0">
                <a:ea typeface="+mn-lt"/>
                <a:cs typeface="+mn-lt"/>
              </a:rPr>
              <a:t> </a:t>
            </a:r>
            <a:r>
              <a:rPr lang="en-US" sz="3600" dirty="0" err="1">
                <a:ea typeface="+mn-lt"/>
                <a:cs typeface="+mn-lt"/>
              </a:rPr>
              <a:t>tuphaan</a:t>
            </a:r>
            <a:r>
              <a:rPr lang="en-US" sz="3600" dirty="0">
                <a:ea typeface="+mn-lt"/>
                <a:cs typeface="+mn-lt"/>
              </a:rPr>
              <a:t> </a:t>
            </a:r>
            <a:r>
              <a:rPr lang="en-US" sz="3600" dirty="0" err="1">
                <a:ea typeface="+mn-lt"/>
                <a:cs typeface="+mn-lt"/>
              </a:rPr>
              <a:t>hai</a:t>
            </a:r>
            <a:r>
              <a:rPr lang="en-US" sz="3600" dirty="0">
                <a:ea typeface="+mn-lt"/>
                <a:cs typeface="+mn-lt"/>
              </a:rPr>
              <a:t>; (2)</a:t>
            </a:r>
            <a:endParaRPr lang="en-US"/>
          </a:p>
          <a:p>
            <a:pPr>
              <a:lnSpc>
                <a:spcPct val="150000"/>
              </a:lnSpc>
              <a:buNone/>
            </a:pPr>
            <a:r>
              <a:rPr lang="en-US" sz="3600" dirty="0" err="1">
                <a:ea typeface="+mn-lt"/>
                <a:cs typeface="+mn-lt"/>
              </a:rPr>
              <a:t>pag</a:t>
            </a:r>
            <a:r>
              <a:rPr lang="en-US" sz="3600" dirty="0">
                <a:ea typeface="+mn-lt"/>
                <a:cs typeface="+mn-lt"/>
              </a:rPr>
              <a:t> </a:t>
            </a:r>
            <a:r>
              <a:rPr lang="en-US" sz="3600" dirty="0" err="1">
                <a:ea typeface="+mn-lt"/>
                <a:cs typeface="+mn-lt"/>
              </a:rPr>
              <a:t>pag</a:t>
            </a:r>
            <a:r>
              <a:rPr lang="en-US" sz="3600" dirty="0">
                <a:ea typeface="+mn-lt"/>
                <a:cs typeface="+mn-lt"/>
              </a:rPr>
              <a:t> </a:t>
            </a:r>
            <a:r>
              <a:rPr lang="en-US" sz="3600" dirty="0" err="1">
                <a:ea typeface="+mn-lt"/>
                <a:cs typeface="+mn-lt"/>
              </a:rPr>
              <a:t>mein</a:t>
            </a:r>
            <a:r>
              <a:rPr lang="en-US" sz="3600" dirty="0">
                <a:ea typeface="+mn-lt"/>
                <a:cs typeface="+mn-lt"/>
              </a:rPr>
              <a:t> </a:t>
            </a:r>
            <a:r>
              <a:rPr lang="en-US" sz="3600" dirty="0" err="1">
                <a:ea typeface="+mn-lt"/>
                <a:cs typeface="+mn-lt"/>
              </a:rPr>
              <a:t>thokar</a:t>
            </a:r>
            <a:r>
              <a:rPr lang="en-US" sz="3600" dirty="0">
                <a:ea typeface="+mn-lt"/>
                <a:cs typeface="+mn-lt"/>
              </a:rPr>
              <a:t> </a:t>
            </a:r>
            <a:r>
              <a:rPr lang="en-US" sz="3600" dirty="0" err="1">
                <a:ea typeface="+mn-lt"/>
                <a:cs typeface="+mn-lt"/>
              </a:rPr>
              <a:t>aata</a:t>
            </a:r>
            <a:r>
              <a:rPr lang="en-US" sz="3600" dirty="0">
                <a:ea typeface="+mn-lt"/>
                <a:cs typeface="+mn-lt"/>
              </a:rPr>
              <a:t> </a:t>
            </a:r>
            <a:r>
              <a:rPr lang="en-US" sz="3600" dirty="0" err="1">
                <a:ea typeface="+mn-lt"/>
                <a:cs typeface="+mn-lt"/>
              </a:rPr>
              <a:t>hee</a:t>
            </a:r>
            <a:r>
              <a:rPr lang="en-US" sz="3600" dirty="0">
                <a:ea typeface="+mn-lt"/>
                <a:cs typeface="+mn-lt"/>
              </a:rPr>
              <a:t> </a:t>
            </a:r>
            <a:r>
              <a:rPr lang="en-US" sz="3600" dirty="0" err="1">
                <a:ea typeface="+mn-lt"/>
                <a:cs typeface="+mn-lt"/>
              </a:rPr>
              <a:t>rahata</a:t>
            </a:r>
            <a:r>
              <a:rPr lang="en-US" sz="3600" dirty="0">
                <a:ea typeface="+mn-lt"/>
                <a:cs typeface="+mn-lt"/>
              </a:rPr>
              <a:t>, (2)</a:t>
            </a:r>
            <a:endParaRPr lang="en-US"/>
          </a:p>
          <a:p>
            <a:pPr>
              <a:lnSpc>
                <a:spcPct val="150000"/>
              </a:lnSpc>
              <a:buNone/>
            </a:pPr>
            <a:r>
              <a:rPr lang="en-US" sz="3600" dirty="0" err="1">
                <a:ea typeface="+mn-lt"/>
                <a:cs typeface="+mn-lt"/>
              </a:rPr>
              <a:t>kaun</a:t>
            </a:r>
            <a:r>
              <a:rPr lang="en-US" sz="3600" dirty="0">
                <a:ea typeface="+mn-lt"/>
                <a:cs typeface="+mn-lt"/>
              </a:rPr>
              <a:t> </a:t>
            </a:r>
            <a:r>
              <a:rPr lang="en-US" sz="3600" dirty="0" err="1">
                <a:ea typeface="+mn-lt"/>
                <a:cs typeface="+mn-lt"/>
              </a:rPr>
              <a:t>hai</a:t>
            </a:r>
            <a:r>
              <a:rPr lang="en-US" sz="3600" dirty="0">
                <a:ea typeface="+mn-lt"/>
                <a:cs typeface="+mn-lt"/>
              </a:rPr>
              <a:t> </a:t>
            </a:r>
            <a:r>
              <a:rPr lang="en-US" sz="3600" dirty="0" err="1">
                <a:ea typeface="+mn-lt"/>
                <a:cs typeface="+mn-lt"/>
              </a:rPr>
              <a:t>sambhaale</a:t>
            </a:r>
            <a:r>
              <a:rPr lang="en-US" sz="3600" dirty="0">
                <a:ea typeface="+mn-lt"/>
                <a:cs typeface="+mn-lt"/>
              </a:rPr>
              <a:t> ? aur </a:t>
            </a:r>
            <a:r>
              <a:rPr lang="en-US" sz="3600" dirty="0" err="1">
                <a:ea typeface="+mn-lt"/>
                <a:cs typeface="+mn-lt"/>
              </a:rPr>
              <a:t>kaun</a:t>
            </a:r>
            <a:r>
              <a:rPr lang="en-US" sz="3600" dirty="0">
                <a:ea typeface="+mn-lt"/>
                <a:cs typeface="+mn-lt"/>
              </a:rPr>
              <a:t> </a:t>
            </a:r>
            <a:r>
              <a:rPr lang="en-US" sz="3600" dirty="0" err="1">
                <a:ea typeface="+mn-lt"/>
                <a:cs typeface="+mn-lt"/>
              </a:rPr>
              <a:t>hai</a:t>
            </a:r>
            <a:r>
              <a:rPr lang="en-US" sz="3600" dirty="0">
                <a:ea typeface="+mn-lt"/>
                <a:cs typeface="+mn-lt"/>
              </a:rPr>
              <a:t> bachata ? (2)</a:t>
            </a:r>
            <a:endParaRPr lang="en-US" dirty="0">
              <a:ea typeface="+mn-lt"/>
              <a:cs typeface="+mn-lt"/>
            </a:endParaRPr>
          </a:p>
        </p:txBody>
      </p:sp>
    </p:spTree>
    <p:extLst>
      <p:ext uri="{BB962C8B-B14F-4D97-AF65-F5344CB8AC3E}">
        <p14:creationId xmlns:p14="http://schemas.microsoft.com/office/powerpoint/2010/main" val="3933788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196729"/>
            <a:ext cx="10335695" cy="4714493"/>
          </a:xfrm>
        </p:spPr>
        <p:txBody>
          <a:bodyPr vert="horz" lIns="91440" tIns="45720" rIns="91440" bIns="45720" rtlCol="0" anchor="t">
            <a:normAutofit/>
          </a:bodyPr>
          <a:lstStyle/>
          <a:p>
            <a:pPr>
              <a:lnSpc>
                <a:spcPct val="150000"/>
              </a:lnSpc>
              <a:buNone/>
            </a:pPr>
            <a:r>
              <a:rPr lang="en-US" sz="3600" dirty="0">
                <a:ea typeface="+mn-lt"/>
                <a:cs typeface="+mn-lt"/>
              </a:rPr>
              <a:t>Duniya </a:t>
            </a:r>
            <a:r>
              <a:rPr lang="en-US" sz="3600" dirty="0" err="1">
                <a:ea typeface="+mn-lt"/>
                <a:cs typeface="+mn-lt"/>
              </a:rPr>
              <a:t>ke</a:t>
            </a:r>
            <a:r>
              <a:rPr lang="en-US" sz="3600" dirty="0">
                <a:ea typeface="+mn-lt"/>
                <a:cs typeface="+mn-lt"/>
              </a:rPr>
              <a:t> is </a:t>
            </a:r>
            <a:r>
              <a:rPr lang="en-US" sz="3600" dirty="0" err="1">
                <a:ea typeface="+mn-lt"/>
                <a:cs typeface="+mn-lt"/>
              </a:rPr>
              <a:t>saphar</a:t>
            </a:r>
            <a:r>
              <a:rPr lang="en-US" sz="3600" dirty="0">
                <a:ea typeface="+mn-lt"/>
                <a:cs typeface="+mn-lt"/>
              </a:rPr>
              <a:t> </a:t>
            </a:r>
            <a:r>
              <a:rPr lang="en-US" sz="3600" dirty="0" err="1">
                <a:ea typeface="+mn-lt"/>
                <a:cs typeface="+mn-lt"/>
              </a:rPr>
              <a:t>mein</a:t>
            </a:r>
            <a:r>
              <a:rPr lang="en-US" sz="3600" dirty="0">
                <a:ea typeface="+mn-lt"/>
                <a:cs typeface="+mn-lt"/>
              </a:rPr>
              <a:t> jab </a:t>
            </a:r>
            <a:r>
              <a:rPr lang="en-US" sz="3600" dirty="0" err="1">
                <a:ea typeface="+mn-lt"/>
                <a:cs typeface="+mn-lt"/>
              </a:rPr>
              <a:t>rahata</a:t>
            </a:r>
            <a:r>
              <a:rPr lang="en-US" sz="3600" dirty="0">
                <a:ea typeface="+mn-lt"/>
                <a:cs typeface="+mn-lt"/>
              </a:rPr>
              <a:t>,</a:t>
            </a:r>
            <a:endParaRPr lang="en-US" dirty="0"/>
          </a:p>
          <a:p>
            <a:pPr>
              <a:lnSpc>
                <a:spcPct val="150000"/>
              </a:lnSpc>
              <a:buNone/>
            </a:pPr>
            <a:r>
              <a:rPr lang="en-US" sz="3600" dirty="0" err="1">
                <a:ea typeface="+mn-lt"/>
                <a:cs typeface="+mn-lt"/>
              </a:rPr>
              <a:t>kabhee</a:t>
            </a:r>
            <a:r>
              <a:rPr lang="en-US" sz="3600" dirty="0">
                <a:ea typeface="+mn-lt"/>
                <a:cs typeface="+mn-lt"/>
              </a:rPr>
              <a:t> main </a:t>
            </a:r>
            <a:r>
              <a:rPr lang="en-US" sz="3600" dirty="0" err="1">
                <a:ea typeface="+mn-lt"/>
                <a:cs typeface="+mn-lt"/>
              </a:rPr>
              <a:t>rota</a:t>
            </a:r>
            <a:r>
              <a:rPr lang="en-US" sz="3600" dirty="0">
                <a:ea typeface="+mn-lt"/>
                <a:cs typeface="+mn-lt"/>
              </a:rPr>
              <a:t>, </a:t>
            </a:r>
            <a:r>
              <a:rPr lang="en-US" sz="3600" dirty="0" err="1">
                <a:ea typeface="+mn-lt"/>
                <a:cs typeface="+mn-lt"/>
              </a:rPr>
              <a:t>kabhee</a:t>
            </a:r>
            <a:r>
              <a:rPr lang="en-US" sz="3600" dirty="0">
                <a:ea typeface="+mn-lt"/>
                <a:cs typeface="+mn-lt"/>
              </a:rPr>
              <a:t> main </a:t>
            </a:r>
            <a:r>
              <a:rPr lang="en-US" sz="3600" dirty="0" err="1">
                <a:ea typeface="+mn-lt"/>
                <a:cs typeface="+mn-lt"/>
              </a:rPr>
              <a:t>hansata</a:t>
            </a:r>
            <a:r>
              <a:rPr lang="en-US" sz="3600" dirty="0">
                <a:ea typeface="+mn-lt"/>
                <a:cs typeface="+mn-lt"/>
              </a:rPr>
              <a:t>;</a:t>
            </a:r>
            <a:endParaRPr lang="en-US" dirty="0"/>
          </a:p>
          <a:p>
            <a:pPr>
              <a:lnSpc>
                <a:spcPct val="150000"/>
              </a:lnSpc>
              <a:buNone/>
            </a:pPr>
            <a:r>
              <a:rPr lang="en-US" sz="3600" dirty="0" err="1">
                <a:ea typeface="+mn-lt"/>
                <a:cs typeface="+mn-lt"/>
              </a:rPr>
              <a:t>lekeen</a:t>
            </a:r>
            <a:r>
              <a:rPr lang="en-US" sz="3600" dirty="0">
                <a:ea typeface="+mn-lt"/>
                <a:cs typeface="+mn-lt"/>
              </a:rPr>
              <a:t> </a:t>
            </a:r>
            <a:r>
              <a:rPr lang="en-US" sz="3600" dirty="0" err="1">
                <a:ea typeface="+mn-lt"/>
                <a:cs typeface="+mn-lt"/>
              </a:rPr>
              <a:t>maseeh</a:t>
            </a:r>
            <a:r>
              <a:rPr lang="en-US" sz="3600" dirty="0">
                <a:ea typeface="+mn-lt"/>
                <a:cs typeface="+mn-lt"/>
              </a:rPr>
              <a:t> mere </a:t>
            </a:r>
            <a:r>
              <a:rPr lang="en-US" sz="3600" dirty="0" err="1">
                <a:ea typeface="+mn-lt"/>
                <a:cs typeface="+mn-lt"/>
              </a:rPr>
              <a:t>saath</a:t>
            </a:r>
            <a:r>
              <a:rPr lang="en-US" sz="3600" dirty="0">
                <a:ea typeface="+mn-lt"/>
                <a:cs typeface="+mn-lt"/>
              </a:rPr>
              <a:t> </a:t>
            </a:r>
            <a:r>
              <a:rPr lang="en-US" sz="3600" dirty="0" err="1">
                <a:ea typeface="+mn-lt"/>
                <a:cs typeface="+mn-lt"/>
              </a:rPr>
              <a:t>saath</a:t>
            </a:r>
            <a:r>
              <a:rPr lang="en-US" sz="3600" dirty="0">
                <a:ea typeface="+mn-lt"/>
                <a:cs typeface="+mn-lt"/>
              </a:rPr>
              <a:t> </a:t>
            </a:r>
            <a:r>
              <a:rPr lang="en-US" sz="3600" dirty="0" err="1">
                <a:ea typeface="+mn-lt"/>
                <a:cs typeface="+mn-lt"/>
              </a:rPr>
              <a:t>chalata</a:t>
            </a:r>
            <a:r>
              <a:rPr lang="en-US" sz="3600" dirty="0">
                <a:ea typeface="+mn-lt"/>
                <a:cs typeface="+mn-lt"/>
              </a:rPr>
              <a:t> ..</a:t>
            </a:r>
            <a:endParaRPr lang="en-US" dirty="0"/>
          </a:p>
          <a:p>
            <a:pPr>
              <a:lnSpc>
                <a:spcPct val="150000"/>
              </a:lnSpc>
              <a:buNone/>
            </a:pPr>
            <a:r>
              <a:rPr lang="en-US" sz="3600" dirty="0">
                <a:ea typeface="+mn-lt"/>
                <a:cs typeface="+mn-lt"/>
              </a:rPr>
              <a:t>Duniya </a:t>
            </a:r>
            <a:r>
              <a:rPr lang="en-US" sz="3600" dirty="0" err="1">
                <a:ea typeface="+mn-lt"/>
                <a:cs typeface="+mn-lt"/>
              </a:rPr>
              <a:t>ke</a:t>
            </a:r>
            <a:r>
              <a:rPr lang="en-US" sz="3600" dirty="0">
                <a:ea typeface="+mn-lt"/>
                <a:cs typeface="+mn-lt"/>
              </a:rPr>
              <a:t> is </a:t>
            </a:r>
            <a:r>
              <a:rPr lang="en-US" sz="3600" dirty="0" err="1">
                <a:ea typeface="+mn-lt"/>
                <a:cs typeface="+mn-lt"/>
              </a:rPr>
              <a:t>saphar</a:t>
            </a:r>
            <a:r>
              <a:rPr lang="en-US" sz="3600" dirty="0">
                <a:ea typeface="+mn-lt"/>
                <a:cs typeface="+mn-lt"/>
              </a:rPr>
              <a:t> </a:t>
            </a:r>
            <a:r>
              <a:rPr lang="en-US" sz="3600" dirty="0" err="1">
                <a:ea typeface="+mn-lt"/>
                <a:cs typeface="+mn-lt"/>
              </a:rPr>
              <a:t>mein</a:t>
            </a:r>
            <a:r>
              <a:rPr lang="en-US" sz="3600" dirty="0">
                <a:ea typeface="+mn-lt"/>
                <a:cs typeface="+mn-lt"/>
              </a:rPr>
              <a:t> jab </a:t>
            </a:r>
            <a:r>
              <a:rPr lang="en-US" sz="3600" dirty="0" err="1">
                <a:ea typeface="+mn-lt"/>
                <a:cs typeface="+mn-lt"/>
              </a:rPr>
              <a:t>rahata</a:t>
            </a:r>
            <a:r>
              <a:rPr lang="en-US" sz="3600" dirty="0">
                <a:ea typeface="+mn-lt"/>
                <a:cs typeface="+mn-lt"/>
              </a:rPr>
              <a:t> (2)</a:t>
            </a:r>
            <a:endParaRPr lang="en-US" dirty="0">
              <a:ea typeface="+mn-lt"/>
              <a:cs typeface="+mn-lt"/>
            </a:endParaRPr>
          </a:p>
        </p:txBody>
      </p:sp>
    </p:spTree>
    <p:extLst>
      <p:ext uri="{BB962C8B-B14F-4D97-AF65-F5344CB8AC3E}">
        <p14:creationId xmlns:p14="http://schemas.microsoft.com/office/powerpoint/2010/main" val="2939562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196729"/>
            <a:ext cx="10335695" cy="4714493"/>
          </a:xfrm>
        </p:spPr>
        <p:txBody>
          <a:bodyPr vert="horz" lIns="91440" tIns="45720" rIns="91440" bIns="45720" rtlCol="0" anchor="t">
            <a:normAutofit fontScale="92500"/>
          </a:bodyPr>
          <a:lstStyle/>
          <a:p>
            <a:pPr>
              <a:lnSpc>
                <a:spcPct val="160000"/>
              </a:lnSpc>
              <a:buNone/>
            </a:pPr>
            <a:r>
              <a:rPr lang="en-US" sz="3600">
                <a:ea typeface="+mn-lt"/>
                <a:cs typeface="+mn-lt"/>
              </a:rPr>
              <a:t>Antim </a:t>
            </a:r>
            <a:r>
              <a:rPr lang="en-US" sz="3600" err="1">
                <a:ea typeface="+mn-lt"/>
                <a:cs typeface="+mn-lt"/>
              </a:rPr>
              <a:t>samay</a:t>
            </a:r>
            <a:r>
              <a:rPr lang="en-US" sz="3600">
                <a:ea typeface="+mn-lt"/>
                <a:cs typeface="+mn-lt"/>
              </a:rPr>
              <a:t> </a:t>
            </a:r>
            <a:r>
              <a:rPr lang="en-US" sz="3600" err="1">
                <a:ea typeface="+mn-lt"/>
                <a:cs typeface="+mn-lt"/>
              </a:rPr>
              <a:t>tak</a:t>
            </a:r>
            <a:r>
              <a:rPr lang="en-US" sz="3600">
                <a:ea typeface="+mn-lt"/>
                <a:cs typeface="+mn-lt"/>
              </a:rPr>
              <a:t> </a:t>
            </a:r>
            <a:r>
              <a:rPr lang="en-US" sz="3600" err="1">
                <a:ea typeface="+mn-lt"/>
                <a:cs typeface="+mn-lt"/>
              </a:rPr>
              <a:t>saath</a:t>
            </a:r>
            <a:r>
              <a:rPr lang="en-US" sz="3600">
                <a:ea typeface="+mn-lt"/>
                <a:cs typeface="+mn-lt"/>
              </a:rPr>
              <a:t> </a:t>
            </a:r>
            <a:r>
              <a:rPr lang="en-US" sz="3600" err="1">
                <a:ea typeface="+mn-lt"/>
                <a:cs typeface="+mn-lt"/>
              </a:rPr>
              <a:t>bhee</a:t>
            </a:r>
            <a:r>
              <a:rPr lang="en-US" sz="3600">
                <a:ea typeface="+mn-lt"/>
                <a:cs typeface="+mn-lt"/>
              </a:rPr>
              <a:t> too </a:t>
            </a:r>
            <a:r>
              <a:rPr lang="en-US" sz="3600" err="1">
                <a:ea typeface="+mn-lt"/>
                <a:cs typeface="+mn-lt"/>
              </a:rPr>
              <a:t>deta</a:t>
            </a:r>
            <a:r>
              <a:rPr lang="en-US" sz="3600">
                <a:ea typeface="+mn-lt"/>
                <a:cs typeface="+mn-lt"/>
              </a:rPr>
              <a:t>, (2)</a:t>
            </a:r>
            <a:endParaRPr lang="en-US">
              <a:ea typeface="+mn-lt"/>
              <a:cs typeface="+mn-lt"/>
            </a:endParaRPr>
          </a:p>
          <a:p>
            <a:pPr>
              <a:lnSpc>
                <a:spcPct val="160000"/>
              </a:lnSpc>
              <a:buNone/>
            </a:pPr>
            <a:r>
              <a:rPr lang="en-US" sz="3600">
                <a:ea typeface="+mn-lt"/>
                <a:cs typeface="+mn-lt"/>
              </a:rPr>
              <a:t>jab sab </a:t>
            </a:r>
            <a:r>
              <a:rPr lang="en-US" sz="3600" err="1">
                <a:ea typeface="+mn-lt"/>
                <a:cs typeface="+mn-lt"/>
              </a:rPr>
              <a:t>chhode</a:t>
            </a:r>
            <a:r>
              <a:rPr lang="en-US" sz="3600">
                <a:ea typeface="+mn-lt"/>
                <a:cs typeface="+mn-lt"/>
              </a:rPr>
              <a:t>, </a:t>
            </a:r>
            <a:r>
              <a:rPr lang="en-US" sz="3600" err="1">
                <a:ea typeface="+mn-lt"/>
                <a:cs typeface="+mn-lt"/>
              </a:rPr>
              <a:t>kabhee</a:t>
            </a:r>
            <a:r>
              <a:rPr lang="en-US" sz="3600">
                <a:ea typeface="+mn-lt"/>
                <a:cs typeface="+mn-lt"/>
              </a:rPr>
              <a:t> </a:t>
            </a:r>
            <a:r>
              <a:rPr lang="en-US" sz="3600" err="1">
                <a:ea typeface="+mn-lt"/>
                <a:cs typeface="+mn-lt"/>
              </a:rPr>
              <a:t>na</a:t>
            </a:r>
            <a:r>
              <a:rPr lang="en-US" sz="3600">
                <a:ea typeface="+mn-lt"/>
                <a:cs typeface="+mn-lt"/>
              </a:rPr>
              <a:t> too </a:t>
            </a:r>
            <a:r>
              <a:rPr lang="en-US" sz="3600" err="1">
                <a:ea typeface="+mn-lt"/>
                <a:cs typeface="+mn-lt"/>
              </a:rPr>
              <a:t>chhodata</a:t>
            </a:r>
            <a:r>
              <a:rPr lang="en-US" sz="3600">
                <a:ea typeface="+mn-lt"/>
                <a:cs typeface="+mn-lt"/>
              </a:rPr>
              <a:t>; (2)</a:t>
            </a:r>
            <a:endParaRPr lang="en-US">
              <a:ea typeface="+mn-lt"/>
              <a:cs typeface="+mn-lt"/>
            </a:endParaRPr>
          </a:p>
          <a:p>
            <a:pPr>
              <a:lnSpc>
                <a:spcPct val="160000"/>
              </a:lnSpc>
              <a:buNone/>
            </a:pPr>
            <a:r>
              <a:rPr lang="en-US" sz="3600" err="1">
                <a:ea typeface="+mn-lt"/>
                <a:cs typeface="+mn-lt"/>
              </a:rPr>
              <a:t>hamesha</a:t>
            </a:r>
            <a:r>
              <a:rPr lang="en-US" sz="3600">
                <a:ea typeface="+mn-lt"/>
                <a:cs typeface="+mn-lt"/>
              </a:rPr>
              <a:t> </a:t>
            </a:r>
            <a:r>
              <a:rPr lang="en-US" sz="3600" err="1">
                <a:ea typeface="+mn-lt"/>
                <a:cs typeface="+mn-lt"/>
              </a:rPr>
              <a:t>uthaata</a:t>
            </a:r>
            <a:r>
              <a:rPr lang="en-US" sz="3600">
                <a:ea typeface="+mn-lt"/>
                <a:cs typeface="+mn-lt"/>
              </a:rPr>
              <a:t> aur </a:t>
            </a:r>
            <a:r>
              <a:rPr lang="en-US" sz="3600" err="1">
                <a:ea typeface="+mn-lt"/>
                <a:cs typeface="+mn-lt"/>
              </a:rPr>
              <a:t>naye</a:t>
            </a:r>
            <a:r>
              <a:rPr lang="en-US" sz="3600">
                <a:ea typeface="+mn-lt"/>
                <a:cs typeface="+mn-lt"/>
              </a:rPr>
              <a:t> </a:t>
            </a:r>
            <a:r>
              <a:rPr lang="en-US" sz="3600" err="1">
                <a:ea typeface="+mn-lt"/>
                <a:cs typeface="+mn-lt"/>
              </a:rPr>
              <a:t>bal</a:t>
            </a:r>
            <a:r>
              <a:rPr lang="en-US" sz="3600">
                <a:ea typeface="+mn-lt"/>
                <a:cs typeface="+mn-lt"/>
              </a:rPr>
              <a:t> se </a:t>
            </a:r>
            <a:r>
              <a:rPr lang="en-US" sz="3600" err="1">
                <a:ea typeface="+mn-lt"/>
                <a:cs typeface="+mn-lt"/>
              </a:rPr>
              <a:t>bharata</a:t>
            </a:r>
            <a:r>
              <a:rPr lang="en-US" sz="3600">
                <a:ea typeface="+mn-lt"/>
                <a:cs typeface="+mn-lt"/>
              </a:rPr>
              <a:t>, (2)</a:t>
            </a:r>
            <a:endParaRPr lang="en-US">
              <a:ea typeface="+mn-lt"/>
              <a:cs typeface="+mn-lt"/>
            </a:endParaRPr>
          </a:p>
          <a:p>
            <a:pPr>
              <a:lnSpc>
                <a:spcPct val="160000"/>
              </a:lnSpc>
              <a:buNone/>
            </a:pPr>
            <a:r>
              <a:rPr lang="en-US" sz="3600" err="1">
                <a:ea typeface="+mn-lt"/>
                <a:cs typeface="+mn-lt"/>
              </a:rPr>
              <a:t>taaki</a:t>
            </a:r>
            <a:r>
              <a:rPr lang="en-US" sz="3600">
                <a:ea typeface="+mn-lt"/>
                <a:cs typeface="+mn-lt"/>
              </a:rPr>
              <a:t> main </a:t>
            </a:r>
            <a:r>
              <a:rPr lang="en-US" sz="3600" err="1">
                <a:ea typeface="+mn-lt"/>
                <a:cs typeface="+mn-lt"/>
              </a:rPr>
              <a:t>sthir</a:t>
            </a:r>
            <a:r>
              <a:rPr lang="en-US" sz="3600">
                <a:ea typeface="+mn-lt"/>
                <a:cs typeface="+mn-lt"/>
              </a:rPr>
              <a:t> </a:t>
            </a:r>
            <a:r>
              <a:rPr lang="en-US" sz="3600" err="1">
                <a:ea typeface="+mn-lt"/>
                <a:cs typeface="+mn-lt"/>
              </a:rPr>
              <a:t>rahoon</a:t>
            </a:r>
            <a:r>
              <a:rPr lang="en-US" sz="3600">
                <a:ea typeface="+mn-lt"/>
                <a:cs typeface="+mn-lt"/>
              </a:rPr>
              <a:t> </a:t>
            </a:r>
            <a:r>
              <a:rPr lang="en-US" sz="3600" err="1">
                <a:ea typeface="+mn-lt"/>
                <a:cs typeface="+mn-lt"/>
              </a:rPr>
              <a:t>yahee</a:t>
            </a:r>
            <a:r>
              <a:rPr lang="en-US" sz="3600">
                <a:ea typeface="+mn-lt"/>
                <a:cs typeface="+mn-lt"/>
              </a:rPr>
              <a:t> too </a:t>
            </a:r>
            <a:r>
              <a:rPr lang="en-US" sz="3600" err="1">
                <a:ea typeface="+mn-lt"/>
                <a:cs typeface="+mn-lt"/>
              </a:rPr>
              <a:t>chaahata</a:t>
            </a:r>
            <a:r>
              <a:rPr lang="en-US" sz="3600">
                <a:ea typeface="+mn-lt"/>
                <a:cs typeface="+mn-lt"/>
              </a:rPr>
              <a:t>. (2)</a:t>
            </a:r>
            <a:endParaRPr lang="en-US">
              <a:ea typeface="+mn-lt"/>
              <a:cs typeface="+mn-lt"/>
            </a:endParaRPr>
          </a:p>
        </p:txBody>
      </p:sp>
    </p:spTree>
    <p:extLst>
      <p:ext uri="{BB962C8B-B14F-4D97-AF65-F5344CB8AC3E}">
        <p14:creationId xmlns:p14="http://schemas.microsoft.com/office/powerpoint/2010/main" val="154702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826027"/>
            <a:ext cx="10335695" cy="5085195"/>
          </a:xfrm>
        </p:spPr>
        <p:txBody>
          <a:bodyPr vert="horz" lIns="91440" tIns="45720" rIns="91440" bIns="45720" rtlCol="0" anchor="t">
            <a:normAutofit/>
          </a:bodyPr>
          <a:lstStyle/>
          <a:p>
            <a:pPr>
              <a:buNone/>
            </a:pPr>
            <a:endParaRPr lang="en-US" sz="3600" dirty="0">
              <a:ea typeface="+mn-lt"/>
              <a:cs typeface="+mn-lt"/>
            </a:endParaRPr>
          </a:p>
          <a:p>
            <a:pPr>
              <a:buNone/>
            </a:pPr>
            <a:r>
              <a:rPr lang="en-US" sz="3600" dirty="0">
                <a:ea typeface="+mn-lt"/>
                <a:cs typeface="+mn-lt"/>
              </a:rPr>
              <a:t>When peace like a river </a:t>
            </a:r>
            <a:r>
              <a:rPr lang="en-US" sz="3600" dirty="0" err="1">
                <a:ea typeface="+mn-lt"/>
                <a:cs typeface="+mn-lt"/>
              </a:rPr>
              <a:t>attendeth</a:t>
            </a:r>
            <a:r>
              <a:rPr lang="en-US" sz="3600" dirty="0">
                <a:ea typeface="+mn-lt"/>
                <a:cs typeface="+mn-lt"/>
              </a:rPr>
              <a:t> my way,</a:t>
            </a:r>
            <a:endParaRPr lang="en-US"/>
          </a:p>
          <a:p>
            <a:pPr>
              <a:lnSpc>
                <a:spcPct val="150000"/>
              </a:lnSpc>
              <a:buNone/>
            </a:pPr>
            <a:r>
              <a:rPr lang="en-US" sz="3600" dirty="0">
                <a:ea typeface="+mn-lt"/>
                <a:cs typeface="+mn-lt"/>
              </a:rPr>
              <a:t>when sorrows like sea billows roll;</a:t>
            </a:r>
          </a:p>
          <a:p>
            <a:pPr>
              <a:lnSpc>
                <a:spcPct val="150000"/>
              </a:lnSpc>
              <a:buNone/>
            </a:pPr>
            <a:r>
              <a:rPr lang="en-US" sz="3600" dirty="0">
                <a:ea typeface="+mn-lt"/>
                <a:cs typeface="+mn-lt"/>
              </a:rPr>
              <a:t>whatever my lot, thou hast taught me to say,</a:t>
            </a:r>
          </a:p>
          <a:p>
            <a:pPr marL="0" indent="0">
              <a:lnSpc>
                <a:spcPct val="150000"/>
              </a:lnSpc>
              <a:buNone/>
            </a:pPr>
            <a:r>
              <a:rPr lang="en-US" sz="3600" dirty="0">
                <a:ea typeface="+mn-lt"/>
                <a:cs typeface="+mn-lt"/>
              </a:rPr>
              <a:t>“It is well, it is well with my soul.”</a:t>
            </a:r>
          </a:p>
        </p:txBody>
      </p:sp>
    </p:spTree>
    <p:extLst>
      <p:ext uri="{BB962C8B-B14F-4D97-AF65-F5344CB8AC3E}">
        <p14:creationId xmlns:p14="http://schemas.microsoft.com/office/powerpoint/2010/main" val="1470415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196729"/>
            <a:ext cx="10335695" cy="4714493"/>
          </a:xfrm>
        </p:spPr>
        <p:txBody>
          <a:bodyPr vert="horz" lIns="91440" tIns="45720" rIns="91440" bIns="45720" rtlCol="0" anchor="t">
            <a:normAutofit/>
          </a:bodyPr>
          <a:lstStyle/>
          <a:p>
            <a:pPr>
              <a:lnSpc>
                <a:spcPct val="150000"/>
              </a:lnSpc>
              <a:buNone/>
            </a:pPr>
            <a:r>
              <a:rPr lang="en-US" sz="3600" dirty="0">
                <a:ea typeface="+mn-lt"/>
                <a:cs typeface="+mn-lt"/>
              </a:rPr>
              <a:t>Duniya </a:t>
            </a:r>
            <a:r>
              <a:rPr lang="en-US" sz="3600" dirty="0" err="1">
                <a:ea typeface="+mn-lt"/>
                <a:cs typeface="+mn-lt"/>
              </a:rPr>
              <a:t>ke</a:t>
            </a:r>
            <a:r>
              <a:rPr lang="en-US" sz="3600" dirty="0">
                <a:ea typeface="+mn-lt"/>
                <a:cs typeface="+mn-lt"/>
              </a:rPr>
              <a:t> is </a:t>
            </a:r>
            <a:r>
              <a:rPr lang="en-US" sz="3600" dirty="0" err="1">
                <a:ea typeface="+mn-lt"/>
                <a:cs typeface="+mn-lt"/>
              </a:rPr>
              <a:t>saphar</a:t>
            </a:r>
            <a:r>
              <a:rPr lang="en-US" sz="3600" dirty="0">
                <a:ea typeface="+mn-lt"/>
                <a:cs typeface="+mn-lt"/>
              </a:rPr>
              <a:t> </a:t>
            </a:r>
            <a:r>
              <a:rPr lang="en-US" sz="3600" dirty="0" err="1">
                <a:ea typeface="+mn-lt"/>
                <a:cs typeface="+mn-lt"/>
              </a:rPr>
              <a:t>mein</a:t>
            </a:r>
            <a:r>
              <a:rPr lang="en-US" sz="3600" dirty="0">
                <a:ea typeface="+mn-lt"/>
                <a:cs typeface="+mn-lt"/>
              </a:rPr>
              <a:t> jab </a:t>
            </a:r>
            <a:r>
              <a:rPr lang="en-US" sz="3600" dirty="0" err="1">
                <a:ea typeface="+mn-lt"/>
                <a:cs typeface="+mn-lt"/>
              </a:rPr>
              <a:t>rahata</a:t>
            </a:r>
            <a:r>
              <a:rPr lang="en-US" sz="3600" dirty="0">
                <a:ea typeface="+mn-lt"/>
                <a:cs typeface="+mn-lt"/>
              </a:rPr>
              <a:t>,</a:t>
            </a:r>
            <a:endParaRPr lang="en-US" dirty="0"/>
          </a:p>
          <a:p>
            <a:pPr>
              <a:lnSpc>
                <a:spcPct val="150000"/>
              </a:lnSpc>
              <a:buNone/>
            </a:pPr>
            <a:r>
              <a:rPr lang="en-US" sz="3600" dirty="0" err="1">
                <a:ea typeface="+mn-lt"/>
                <a:cs typeface="+mn-lt"/>
              </a:rPr>
              <a:t>kabhee</a:t>
            </a:r>
            <a:r>
              <a:rPr lang="en-US" sz="3600" dirty="0">
                <a:ea typeface="+mn-lt"/>
                <a:cs typeface="+mn-lt"/>
              </a:rPr>
              <a:t> main </a:t>
            </a:r>
            <a:r>
              <a:rPr lang="en-US" sz="3600" dirty="0" err="1">
                <a:ea typeface="+mn-lt"/>
                <a:cs typeface="+mn-lt"/>
              </a:rPr>
              <a:t>rota</a:t>
            </a:r>
            <a:r>
              <a:rPr lang="en-US" sz="3600" dirty="0">
                <a:ea typeface="+mn-lt"/>
                <a:cs typeface="+mn-lt"/>
              </a:rPr>
              <a:t>, </a:t>
            </a:r>
            <a:r>
              <a:rPr lang="en-US" sz="3600" dirty="0" err="1">
                <a:ea typeface="+mn-lt"/>
                <a:cs typeface="+mn-lt"/>
              </a:rPr>
              <a:t>kabhee</a:t>
            </a:r>
            <a:r>
              <a:rPr lang="en-US" sz="3600" dirty="0">
                <a:ea typeface="+mn-lt"/>
                <a:cs typeface="+mn-lt"/>
              </a:rPr>
              <a:t> main </a:t>
            </a:r>
            <a:r>
              <a:rPr lang="en-US" sz="3600" dirty="0" err="1">
                <a:ea typeface="+mn-lt"/>
                <a:cs typeface="+mn-lt"/>
              </a:rPr>
              <a:t>hansata</a:t>
            </a:r>
            <a:r>
              <a:rPr lang="en-US" sz="3600" dirty="0">
                <a:ea typeface="+mn-lt"/>
                <a:cs typeface="+mn-lt"/>
              </a:rPr>
              <a:t>;</a:t>
            </a:r>
            <a:endParaRPr lang="en-US" dirty="0"/>
          </a:p>
          <a:p>
            <a:pPr>
              <a:lnSpc>
                <a:spcPct val="150000"/>
              </a:lnSpc>
              <a:buNone/>
            </a:pPr>
            <a:r>
              <a:rPr lang="en-US" sz="3600" dirty="0" err="1">
                <a:ea typeface="+mn-lt"/>
                <a:cs typeface="+mn-lt"/>
              </a:rPr>
              <a:t>lekeen</a:t>
            </a:r>
            <a:r>
              <a:rPr lang="en-US" sz="3600" dirty="0">
                <a:ea typeface="+mn-lt"/>
                <a:cs typeface="+mn-lt"/>
              </a:rPr>
              <a:t> </a:t>
            </a:r>
            <a:r>
              <a:rPr lang="en-US" sz="3600" dirty="0" err="1">
                <a:ea typeface="+mn-lt"/>
                <a:cs typeface="+mn-lt"/>
              </a:rPr>
              <a:t>maseeh</a:t>
            </a:r>
            <a:r>
              <a:rPr lang="en-US" sz="3600" dirty="0">
                <a:ea typeface="+mn-lt"/>
                <a:cs typeface="+mn-lt"/>
              </a:rPr>
              <a:t> mere </a:t>
            </a:r>
            <a:r>
              <a:rPr lang="en-US" sz="3600" dirty="0" err="1">
                <a:ea typeface="+mn-lt"/>
                <a:cs typeface="+mn-lt"/>
              </a:rPr>
              <a:t>saath</a:t>
            </a:r>
            <a:r>
              <a:rPr lang="en-US" sz="3600" dirty="0">
                <a:ea typeface="+mn-lt"/>
                <a:cs typeface="+mn-lt"/>
              </a:rPr>
              <a:t> </a:t>
            </a:r>
            <a:r>
              <a:rPr lang="en-US" sz="3600" dirty="0" err="1">
                <a:ea typeface="+mn-lt"/>
                <a:cs typeface="+mn-lt"/>
              </a:rPr>
              <a:t>saath</a:t>
            </a:r>
            <a:r>
              <a:rPr lang="en-US" sz="3600" dirty="0">
                <a:ea typeface="+mn-lt"/>
                <a:cs typeface="+mn-lt"/>
              </a:rPr>
              <a:t> </a:t>
            </a:r>
            <a:r>
              <a:rPr lang="en-US" sz="3600" dirty="0" err="1">
                <a:ea typeface="+mn-lt"/>
                <a:cs typeface="+mn-lt"/>
              </a:rPr>
              <a:t>chalata</a:t>
            </a:r>
            <a:r>
              <a:rPr lang="en-US" sz="3600" dirty="0">
                <a:ea typeface="+mn-lt"/>
                <a:cs typeface="+mn-lt"/>
              </a:rPr>
              <a:t> ..</a:t>
            </a:r>
            <a:endParaRPr lang="en-US" dirty="0"/>
          </a:p>
          <a:p>
            <a:pPr>
              <a:lnSpc>
                <a:spcPct val="150000"/>
              </a:lnSpc>
              <a:buNone/>
            </a:pPr>
            <a:r>
              <a:rPr lang="en-US" sz="3600" dirty="0">
                <a:ea typeface="+mn-lt"/>
                <a:cs typeface="+mn-lt"/>
              </a:rPr>
              <a:t>Duniya </a:t>
            </a:r>
            <a:r>
              <a:rPr lang="en-US" sz="3600" dirty="0" err="1">
                <a:ea typeface="+mn-lt"/>
                <a:cs typeface="+mn-lt"/>
              </a:rPr>
              <a:t>ke</a:t>
            </a:r>
            <a:r>
              <a:rPr lang="en-US" sz="3600" dirty="0">
                <a:ea typeface="+mn-lt"/>
                <a:cs typeface="+mn-lt"/>
              </a:rPr>
              <a:t> is </a:t>
            </a:r>
            <a:r>
              <a:rPr lang="en-US" sz="3600" dirty="0" err="1">
                <a:ea typeface="+mn-lt"/>
                <a:cs typeface="+mn-lt"/>
              </a:rPr>
              <a:t>saphar</a:t>
            </a:r>
            <a:r>
              <a:rPr lang="en-US" sz="3600" dirty="0">
                <a:ea typeface="+mn-lt"/>
                <a:cs typeface="+mn-lt"/>
              </a:rPr>
              <a:t> </a:t>
            </a:r>
            <a:r>
              <a:rPr lang="en-US" sz="3600" dirty="0" err="1">
                <a:ea typeface="+mn-lt"/>
                <a:cs typeface="+mn-lt"/>
              </a:rPr>
              <a:t>mein</a:t>
            </a:r>
            <a:r>
              <a:rPr lang="en-US" sz="3600" dirty="0">
                <a:ea typeface="+mn-lt"/>
                <a:cs typeface="+mn-lt"/>
              </a:rPr>
              <a:t> jab </a:t>
            </a:r>
            <a:r>
              <a:rPr lang="en-US" sz="3600" dirty="0" err="1">
                <a:ea typeface="+mn-lt"/>
                <a:cs typeface="+mn-lt"/>
              </a:rPr>
              <a:t>rahata</a:t>
            </a:r>
            <a:r>
              <a:rPr lang="en-US" sz="3600" dirty="0">
                <a:ea typeface="+mn-lt"/>
                <a:cs typeface="+mn-lt"/>
              </a:rPr>
              <a:t> (2)</a:t>
            </a:r>
            <a:endParaRPr lang="en-US" dirty="0">
              <a:ea typeface="+mn-lt"/>
              <a:cs typeface="+mn-lt"/>
            </a:endParaRPr>
          </a:p>
        </p:txBody>
      </p:sp>
    </p:spTree>
    <p:extLst>
      <p:ext uri="{BB962C8B-B14F-4D97-AF65-F5344CB8AC3E}">
        <p14:creationId xmlns:p14="http://schemas.microsoft.com/office/powerpoint/2010/main" val="3117973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extLst>
              <p:ext uri="{D42A27DB-BD31-4B8C-83A1-F6EECF244321}">
                <p14:modId xmlns:p14="http://schemas.microsoft.com/office/powerpoint/2010/main" val="1955667953"/>
              </p:ext>
            </p:extLst>
          </p:nvPr>
        </p:nvGraphicFramePr>
        <p:xfrm>
          <a:off x="2724539" y="2133600"/>
          <a:ext cx="4833257"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850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5"/>
            <a:ext cx="12192000" cy="6857990"/>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2589213" y="2514600"/>
            <a:ext cx="8915399" cy="2262781"/>
          </a:xfrm>
        </p:spPr>
        <p:txBody>
          <a:bodyPr>
            <a:normAutofit/>
          </a:bodyPr>
          <a:lstStyle/>
          <a:p>
            <a:r>
              <a:rPr lang="en-US" dirty="0"/>
              <a:t>God Bless You</a:t>
            </a:r>
          </a:p>
        </p:txBody>
      </p:sp>
      <p:sp>
        <p:nvSpPr>
          <p:cNvPr id="3" name="Subtitle 2">
            <a:extLst>
              <a:ext uri="{FF2B5EF4-FFF2-40B4-BE49-F238E27FC236}">
                <a16:creationId xmlns:a16="http://schemas.microsoft.com/office/drawing/2014/main" id="{96D75439-C766-134A-A0D0-BE002D8B0AAD}"/>
              </a:ext>
            </a:extLst>
          </p:cNvPr>
          <p:cNvSpPr>
            <a:spLocks noGrp="1"/>
          </p:cNvSpPr>
          <p:nvPr>
            <p:ph type="subTitle" idx="1"/>
          </p:nvPr>
        </p:nvSpPr>
        <p:spPr>
          <a:xfrm>
            <a:off x="2589213" y="4777379"/>
            <a:ext cx="8915399" cy="1126283"/>
          </a:xfrm>
        </p:spPr>
        <p:txBody>
          <a:bodyPr>
            <a:normAutofit/>
          </a:bodyPr>
          <a:lstStyle/>
          <a:p>
            <a:r>
              <a:rPr lang="en-US" dirty="0"/>
              <a:t>Bethany House of Worship</a:t>
            </a:r>
          </a:p>
        </p:txBody>
      </p:sp>
      <p:grpSp>
        <p:nvGrpSpPr>
          <p:cNvPr id="12" name="Group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Freeform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Freeform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Rectangle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406373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70207" y="884642"/>
            <a:ext cx="10335695" cy="5085195"/>
          </a:xfrm>
        </p:spPr>
        <p:txBody>
          <a:bodyPr vert="horz" lIns="91440" tIns="45720" rIns="91440" bIns="45720" rtlCol="0" anchor="t">
            <a:normAutofit/>
          </a:bodyPr>
          <a:lstStyle/>
          <a:p>
            <a:pPr>
              <a:lnSpc>
                <a:spcPct val="150000"/>
              </a:lnSpc>
              <a:buNone/>
            </a:pPr>
            <a:endParaRPr lang="en-US" sz="3600" dirty="0">
              <a:ea typeface="+mn-lt"/>
              <a:cs typeface="+mn-lt"/>
            </a:endParaRPr>
          </a:p>
          <a:p>
            <a:pPr>
              <a:lnSpc>
                <a:spcPct val="150000"/>
              </a:lnSpc>
              <a:buNone/>
            </a:pPr>
            <a:r>
              <a:rPr lang="en-US" sz="3600" dirty="0">
                <a:ea typeface="+mn-lt"/>
                <a:cs typeface="+mn-lt"/>
              </a:rPr>
              <a:t>It is well with my soul;</a:t>
            </a:r>
            <a:endParaRPr lang="en-US" dirty="0">
              <a:ea typeface="+mn-lt"/>
              <a:cs typeface="+mn-lt"/>
            </a:endParaRPr>
          </a:p>
          <a:p>
            <a:pPr>
              <a:lnSpc>
                <a:spcPct val="150000"/>
              </a:lnSpc>
              <a:buNone/>
            </a:pPr>
            <a:r>
              <a:rPr lang="en-US" sz="3600" dirty="0">
                <a:ea typeface="+mn-lt"/>
                <a:cs typeface="+mn-lt"/>
              </a:rPr>
              <a:t>it is well, it is well with my soul.</a:t>
            </a:r>
            <a:endParaRPr lang="en-US" dirty="0">
              <a:ea typeface="+mn-lt"/>
              <a:cs typeface="+mn-lt"/>
            </a:endParaRPr>
          </a:p>
        </p:txBody>
      </p:sp>
    </p:spTree>
    <p:extLst>
      <p:ext uri="{BB962C8B-B14F-4D97-AF65-F5344CB8AC3E}">
        <p14:creationId xmlns:p14="http://schemas.microsoft.com/office/powerpoint/2010/main" val="1862140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826027"/>
            <a:ext cx="10335695" cy="5085195"/>
          </a:xfrm>
        </p:spPr>
        <p:txBody>
          <a:bodyPr vert="horz" lIns="91440" tIns="45720" rIns="91440" bIns="45720" rtlCol="0" anchor="t">
            <a:normAutofit/>
          </a:bodyPr>
          <a:lstStyle/>
          <a:p>
            <a:pPr>
              <a:lnSpc>
                <a:spcPct val="150000"/>
              </a:lnSpc>
              <a:buNone/>
            </a:pPr>
            <a:r>
              <a:rPr lang="en-US" sz="3600" dirty="0">
                <a:ea typeface="+mn-lt"/>
                <a:cs typeface="+mn-lt"/>
              </a:rPr>
              <a:t>Though Satan should buffet, </a:t>
            </a:r>
            <a:endParaRPr lang="en-US" sz="3600" dirty="0"/>
          </a:p>
          <a:p>
            <a:pPr>
              <a:lnSpc>
                <a:spcPct val="150000"/>
              </a:lnSpc>
              <a:buNone/>
            </a:pPr>
            <a:r>
              <a:rPr lang="en-US" sz="3600" dirty="0">
                <a:ea typeface="+mn-lt"/>
                <a:cs typeface="+mn-lt"/>
              </a:rPr>
              <a:t>though trials should come,</a:t>
            </a:r>
            <a:endParaRPr lang="en-US" sz="3600"/>
          </a:p>
          <a:p>
            <a:pPr>
              <a:lnSpc>
                <a:spcPct val="150000"/>
              </a:lnSpc>
              <a:buNone/>
            </a:pPr>
            <a:r>
              <a:rPr lang="en-US" sz="3600" dirty="0">
                <a:ea typeface="+mn-lt"/>
                <a:cs typeface="+mn-lt"/>
              </a:rPr>
              <a:t>Let this blest assurance control:</a:t>
            </a:r>
          </a:p>
          <a:p>
            <a:pPr>
              <a:lnSpc>
                <a:spcPct val="150000"/>
              </a:lnSpc>
              <a:buNone/>
            </a:pPr>
            <a:r>
              <a:rPr lang="en-US" sz="3600" dirty="0">
                <a:ea typeface="+mn-lt"/>
                <a:cs typeface="+mn-lt"/>
              </a:rPr>
              <a:t>That Christ has regarded my helpless estate,</a:t>
            </a:r>
          </a:p>
          <a:p>
            <a:pPr>
              <a:lnSpc>
                <a:spcPct val="150000"/>
              </a:lnSpc>
              <a:buNone/>
            </a:pPr>
            <a:r>
              <a:rPr lang="en-US" sz="3600" dirty="0">
                <a:ea typeface="+mn-lt"/>
                <a:cs typeface="+mn-lt"/>
              </a:rPr>
              <a:t>And has shed His own blood for my soul.</a:t>
            </a:r>
          </a:p>
        </p:txBody>
      </p:sp>
    </p:spTree>
    <p:extLst>
      <p:ext uri="{BB962C8B-B14F-4D97-AF65-F5344CB8AC3E}">
        <p14:creationId xmlns:p14="http://schemas.microsoft.com/office/powerpoint/2010/main" val="81539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884642"/>
            <a:ext cx="10335695" cy="5085195"/>
          </a:xfrm>
        </p:spPr>
        <p:txBody>
          <a:bodyPr vert="horz" lIns="91440" tIns="45720" rIns="91440" bIns="45720" rtlCol="0" anchor="t">
            <a:normAutofit/>
          </a:bodyPr>
          <a:lstStyle/>
          <a:p>
            <a:pPr>
              <a:lnSpc>
                <a:spcPct val="150000"/>
              </a:lnSpc>
              <a:buNone/>
            </a:pPr>
            <a:endParaRPr lang="en-US" sz="3600" dirty="0">
              <a:ea typeface="+mn-lt"/>
              <a:cs typeface="+mn-lt"/>
            </a:endParaRPr>
          </a:p>
          <a:p>
            <a:pPr>
              <a:lnSpc>
                <a:spcPct val="150000"/>
              </a:lnSpc>
              <a:buNone/>
            </a:pPr>
            <a:r>
              <a:rPr lang="en-US" sz="3600">
                <a:ea typeface="+mn-lt"/>
                <a:cs typeface="+mn-lt"/>
              </a:rPr>
              <a:t>It is well with my soul;</a:t>
            </a:r>
            <a:endParaRPr lang="en-US">
              <a:ea typeface="+mn-lt"/>
              <a:cs typeface="+mn-lt"/>
            </a:endParaRPr>
          </a:p>
          <a:p>
            <a:pPr>
              <a:lnSpc>
                <a:spcPct val="150000"/>
              </a:lnSpc>
              <a:buNone/>
            </a:pPr>
            <a:r>
              <a:rPr lang="en-US" sz="3600">
                <a:ea typeface="+mn-lt"/>
                <a:cs typeface="+mn-lt"/>
              </a:rPr>
              <a:t>it is well, it is well with my soul.</a:t>
            </a:r>
            <a:endParaRPr lang="en-US">
              <a:ea typeface="+mn-lt"/>
              <a:cs typeface="+mn-lt"/>
            </a:endParaRPr>
          </a:p>
        </p:txBody>
      </p:sp>
    </p:spTree>
    <p:extLst>
      <p:ext uri="{BB962C8B-B14F-4D97-AF65-F5344CB8AC3E}">
        <p14:creationId xmlns:p14="http://schemas.microsoft.com/office/powerpoint/2010/main" val="2878105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D6884-5749-2421-91E7-999754AD44BF}"/>
              </a:ext>
            </a:extLst>
          </p:cNvPr>
          <p:cNvSpPr>
            <a:spLocks noGrp="1"/>
          </p:cNvSpPr>
          <p:nvPr>
            <p:ph idx="1"/>
          </p:nvPr>
        </p:nvSpPr>
        <p:spPr>
          <a:xfrm>
            <a:off x="1561189" y="1042453"/>
            <a:ext cx="10335695" cy="4868769"/>
          </a:xfrm>
        </p:spPr>
        <p:txBody>
          <a:bodyPr vert="horz" lIns="91440" tIns="45720" rIns="91440" bIns="45720" rtlCol="0" anchor="t">
            <a:normAutofit/>
          </a:bodyPr>
          <a:lstStyle/>
          <a:p>
            <a:pPr>
              <a:lnSpc>
                <a:spcPct val="150000"/>
              </a:lnSpc>
              <a:buNone/>
            </a:pPr>
            <a:r>
              <a:rPr lang="en-US" sz="3600" dirty="0">
                <a:ea typeface="+mn-lt"/>
                <a:cs typeface="+mn-lt"/>
              </a:rPr>
              <a:t>My sin oh, the bliss of this glorious thought!</a:t>
            </a:r>
            <a:endParaRPr lang="en-US" sz="3600" dirty="0"/>
          </a:p>
          <a:p>
            <a:pPr>
              <a:lnSpc>
                <a:spcPct val="150000"/>
              </a:lnSpc>
              <a:buNone/>
            </a:pPr>
            <a:r>
              <a:rPr lang="en-US" sz="3600" dirty="0">
                <a:ea typeface="+mn-lt"/>
                <a:cs typeface="+mn-lt"/>
              </a:rPr>
              <a:t>My sin, not in part, but the whole,</a:t>
            </a:r>
          </a:p>
          <a:p>
            <a:pPr>
              <a:lnSpc>
                <a:spcPct val="150000"/>
              </a:lnSpc>
              <a:buNone/>
            </a:pPr>
            <a:r>
              <a:rPr lang="en-US" sz="3600" dirty="0">
                <a:ea typeface="+mn-lt"/>
                <a:cs typeface="+mn-lt"/>
              </a:rPr>
              <a:t>Is nailed to the cross, and I bear it no more;</a:t>
            </a:r>
            <a:endParaRPr lang="en-US" sz="3600" dirty="0"/>
          </a:p>
          <a:p>
            <a:pPr>
              <a:lnSpc>
                <a:spcPct val="150000"/>
              </a:lnSpc>
              <a:buNone/>
            </a:pPr>
            <a:r>
              <a:rPr lang="en-US" sz="3600" dirty="0">
                <a:ea typeface="+mn-lt"/>
                <a:cs typeface="+mn-lt"/>
              </a:rPr>
              <a:t>Praise the Lord, Praise the Lord, O my soul!</a:t>
            </a:r>
            <a:endParaRPr lang="en-US" sz="3600" dirty="0"/>
          </a:p>
        </p:txBody>
      </p:sp>
    </p:spTree>
    <p:extLst>
      <p:ext uri="{BB962C8B-B14F-4D97-AF65-F5344CB8AC3E}">
        <p14:creationId xmlns:p14="http://schemas.microsoft.com/office/powerpoint/2010/main" val="246522678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2431B6-C1D5-4398-BE4E-36F2E44F8E9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1C53FD1-3DBA-4C27-90DF-64ABCD60CCA0}">
  <ds:schemaRefs>
    <ds:schemaRef ds:uri="http://schemas.microsoft.com/sharepoint/v3/contenttype/forms"/>
  </ds:schemaRefs>
</ds:datastoreItem>
</file>

<file path=customXml/itemProps3.xml><?xml version="1.0" encoding="utf-8"?>
<ds:datastoreItem xmlns:ds="http://schemas.openxmlformats.org/officeDocument/2006/customXml" ds:itemID="{9CB3524F-087C-4838-9553-7CBB129B4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23</Words>
  <Application>Microsoft Office PowerPoint</Application>
  <PresentationFormat>Widescreen</PresentationFormat>
  <Paragraphs>15</Paragraphs>
  <Slides>52</Slides>
  <Notes>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Wisp</vt:lpstr>
      <vt:lpstr>BETHANY YOUTH MEETING</vt:lpstr>
      <vt:lpstr>Songs</vt:lpstr>
      <vt:lpstr>IT IS WELL WITH MY SOUL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 FRIEND WE HAVE IN JESUS</vt:lpstr>
      <vt:lpstr>PowerPoint Presentation</vt:lpstr>
      <vt:lpstr>PowerPoint Presentation</vt:lpstr>
      <vt:lpstr>PowerPoint Presentation</vt:lpstr>
      <vt:lpstr>PowerPoint Presentation</vt:lpstr>
      <vt:lpstr>PowerPoint Presentation</vt:lpstr>
      <vt:lpstr>CAST YOUR BURDENS UNTO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ENDUKO NANNINTHAGA NEEVU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 MAKER, MIRACLE WORKER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DUNIYA KE IS SAPHAR MEIN JAB RAHATA</vt:lpstr>
      <vt:lpstr>PowerPoint Presentation</vt:lpstr>
      <vt:lpstr>PowerPoint Presentation</vt:lpstr>
      <vt:lpstr>PowerPoint Presentation</vt:lpstr>
      <vt:lpstr>PowerPoint Presentation</vt:lpstr>
      <vt:lpstr>PowerPoint Presentation</vt:lpstr>
      <vt:lpstr>PowerPoint Presentation</vt:lpstr>
      <vt:lpstr>God Bless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Design</dc:title>
  <dc:creator/>
  <cp:lastModifiedBy/>
  <cp:revision>248</cp:revision>
  <dcterms:created xsi:type="dcterms:W3CDTF">2024-02-23T19:47:18Z</dcterms:created>
  <dcterms:modified xsi:type="dcterms:W3CDTF">2024-02-24T14:18:05Z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